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23"/>
  </p:notesMasterIdLst>
  <p:sldIdLst>
    <p:sldId id="290" r:id="rId5"/>
    <p:sldId id="319" r:id="rId6"/>
    <p:sldId id="291" r:id="rId7"/>
    <p:sldId id="296" r:id="rId8"/>
    <p:sldId id="297" r:id="rId9"/>
    <p:sldId id="300" r:id="rId10"/>
    <p:sldId id="301" r:id="rId11"/>
    <p:sldId id="303" r:id="rId12"/>
    <p:sldId id="289" r:id="rId13"/>
    <p:sldId id="298" r:id="rId14"/>
    <p:sldId id="299" r:id="rId15"/>
    <p:sldId id="320" r:id="rId16"/>
    <p:sldId id="304" r:id="rId17"/>
    <p:sldId id="321" r:id="rId18"/>
    <p:sldId id="318" r:id="rId19"/>
    <p:sldId id="305" r:id="rId20"/>
    <p:sldId id="322" r:id="rId21"/>
    <p:sldId id="294" r:id="rId2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855CE1-797A-4E39-826B-C8B3AFF9D6DF}" v="57" dt="2020-05-03T15:09:09.8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4"/>
  </p:normalViewPr>
  <p:slideViewPr>
    <p:cSldViewPr>
      <p:cViewPr>
        <p:scale>
          <a:sx n="102" d="100"/>
          <a:sy n="102" d="100"/>
        </p:scale>
        <p:origin x="114" y="72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MA, Anuj" userId="7c99ef60-fb09-4cbc-b7ae-c94cd8b53e31" providerId="ADAL" clId="{95855CE1-797A-4E39-826B-C8B3AFF9D6DF}"/>
    <pc:docChg chg="undo redo custSel modSld modMainMaster">
      <pc:chgData name="SHARMA, Anuj" userId="7c99ef60-fb09-4cbc-b7ae-c94cd8b53e31" providerId="ADAL" clId="{95855CE1-797A-4E39-826B-C8B3AFF9D6DF}" dt="2020-05-03T15:10:30.651" v="209" actId="1035"/>
      <pc:docMkLst>
        <pc:docMk/>
      </pc:docMkLst>
      <pc:sldChg chg="addSp delSp modSp">
        <pc:chgData name="SHARMA, Anuj" userId="7c99ef60-fb09-4cbc-b7ae-c94cd8b53e31" providerId="ADAL" clId="{95855CE1-797A-4E39-826B-C8B3AFF9D6DF}" dt="2020-05-03T15:05:21.267" v="153" actId="14100"/>
        <pc:sldMkLst>
          <pc:docMk/>
          <pc:sldMk cId="481924536" sldId="289"/>
        </pc:sldMkLst>
        <pc:spChg chg="mod">
          <ac:chgData name="SHARMA, Anuj" userId="7c99ef60-fb09-4cbc-b7ae-c94cd8b53e31" providerId="ADAL" clId="{95855CE1-797A-4E39-826B-C8B3AFF9D6DF}" dt="2020-05-03T14:43:41.746" v="3"/>
          <ac:spMkLst>
            <pc:docMk/>
            <pc:sldMk cId="481924536" sldId="289"/>
            <ac:spMk id="2" creationId="{4903C40C-0AF6-A146-8E0C-25D5F1703265}"/>
          </ac:spMkLst>
        </pc:spChg>
        <pc:spChg chg="add del mod">
          <ac:chgData name="SHARMA, Anuj" userId="7c99ef60-fb09-4cbc-b7ae-c94cd8b53e31" providerId="ADAL" clId="{95855CE1-797A-4E39-826B-C8B3AFF9D6DF}" dt="2020-05-03T15:00:09.143" v="109"/>
          <ac:spMkLst>
            <pc:docMk/>
            <pc:sldMk cId="481924536" sldId="289"/>
            <ac:spMk id="3" creationId="{9FE1167A-6FCC-4E0C-BB2A-24C78EC736DA}"/>
          </ac:spMkLst>
        </pc:spChg>
        <pc:spChg chg="add del mod">
          <ac:chgData name="SHARMA, Anuj" userId="7c99ef60-fb09-4cbc-b7ae-c94cd8b53e31" providerId="ADAL" clId="{95855CE1-797A-4E39-826B-C8B3AFF9D6DF}" dt="2020-05-03T15:00:09.143" v="109"/>
          <ac:spMkLst>
            <pc:docMk/>
            <pc:sldMk cId="481924536" sldId="289"/>
            <ac:spMk id="5" creationId="{0E842D4C-3788-4652-9201-60EBCEB31CA7}"/>
          </ac:spMkLst>
        </pc:spChg>
        <pc:graphicFrameChg chg="mod modGraphic">
          <ac:chgData name="SHARMA, Anuj" userId="7c99ef60-fb09-4cbc-b7ae-c94cd8b53e31" providerId="ADAL" clId="{95855CE1-797A-4E39-826B-C8B3AFF9D6DF}" dt="2020-05-03T15:05:21.267" v="153" actId="14100"/>
          <ac:graphicFrameMkLst>
            <pc:docMk/>
            <pc:sldMk cId="481924536" sldId="289"/>
            <ac:graphicFrameMk id="4" creationId="{0B118A8F-1337-9E4C-AD3F-3555C1040F8A}"/>
          </ac:graphicFrameMkLst>
        </pc:graphicFrameChg>
      </pc:sldChg>
      <pc:sldChg chg="addSp delSp modSp">
        <pc:chgData name="SHARMA, Anuj" userId="7c99ef60-fb09-4cbc-b7ae-c94cd8b53e31" providerId="ADAL" clId="{95855CE1-797A-4E39-826B-C8B3AFF9D6DF}" dt="2020-05-03T15:10:30.651" v="209" actId="1035"/>
        <pc:sldMkLst>
          <pc:docMk/>
          <pc:sldMk cId="1704274777" sldId="290"/>
        </pc:sldMkLst>
        <pc:spChg chg="mod">
          <ac:chgData name="SHARMA, Anuj" userId="7c99ef60-fb09-4cbc-b7ae-c94cd8b53e31" providerId="ADAL" clId="{95855CE1-797A-4E39-826B-C8B3AFF9D6DF}" dt="2020-05-03T14:43:41.746" v="3"/>
          <ac:spMkLst>
            <pc:docMk/>
            <pc:sldMk cId="1704274777" sldId="290"/>
            <ac:spMk id="2" creationId="{16A76961-25AD-9548-A94A-797F502877EF}"/>
          </ac:spMkLst>
        </pc:spChg>
        <pc:spChg chg="del mod">
          <ac:chgData name="SHARMA, Anuj" userId="7c99ef60-fb09-4cbc-b7ae-c94cd8b53e31" providerId="ADAL" clId="{95855CE1-797A-4E39-826B-C8B3AFF9D6DF}" dt="2020-05-03T14:46:46.907" v="34" actId="478"/>
          <ac:spMkLst>
            <pc:docMk/>
            <pc:sldMk cId="1704274777" sldId="290"/>
            <ac:spMk id="3" creationId="{0081DF2F-A905-C54C-9353-B490B9741177}"/>
          </ac:spMkLst>
        </pc:spChg>
        <pc:spChg chg="add del mod">
          <ac:chgData name="SHARMA, Anuj" userId="7c99ef60-fb09-4cbc-b7ae-c94cd8b53e31" providerId="ADAL" clId="{95855CE1-797A-4E39-826B-C8B3AFF9D6DF}" dt="2020-05-03T14:43:47.236" v="4"/>
          <ac:spMkLst>
            <pc:docMk/>
            <pc:sldMk cId="1704274777" sldId="290"/>
            <ac:spMk id="4" creationId="{76F04E0D-0E29-4B7A-89F5-9C3D10FB5EF2}"/>
          </ac:spMkLst>
        </pc:spChg>
        <pc:spChg chg="add del mod">
          <ac:chgData name="SHARMA, Anuj" userId="7c99ef60-fb09-4cbc-b7ae-c94cd8b53e31" providerId="ADAL" clId="{95855CE1-797A-4E39-826B-C8B3AFF9D6DF}" dt="2020-05-03T14:46:39.285" v="32"/>
          <ac:spMkLst>
            <pc:docMk/>
            <pc:sldMk cId="1704274777" sldId="290"/>
            <ac:spMk id="5" creationId="{F2552FAF-6F96-4E62-92B6-B4A3D4658F99}"/>
          </ac:spMkLst>
        </pc:spChg>
        <pc:spChg chg="add del mod">
          <ac:chgData name="SHARMA, Anuj" userId="7c99ef60-fb09-4cbc-b7ae-c94cd8b53e31" providerId="ADAL" clId="{95855CE1-797A-4E39-826B-C8B3AFF9D6DF}" dt="2020-05-03T14:46:39.285" v="32"/>
          <ac:spMkLst>
            <pc:docMk/>
            <pc:sldMk cId="1704274777" sldId="290"/>
            <ac:spMk id="6" creationId="{CA94C2FD-A099-4621-85E7-9F3E8465CFFC}"/>
          </ac:spMkLst>
        </pc:spChg>
        <pc:spChg chg="add mod">
          <ac:chgData name="SHARMA, Anuj" userId="7c99ef60-fb09-4cbc-b7ae-c94cd8b53e31" providerId="ADAL" clId="{95855CE1-797A-4E39-826B-C8B3AFF9D6DF}" dt="2020-05-03T15:10:30.651" v="209" actId="1035"/>
          <ac:spMkLst>
            <pc:docMk/>
            <pc:sldMk cId="1704274777" sldId="290"/>
            <ac:spMk id="7" creationId="{030CB22A-A619-41D7-83E9-349E57C72DFD}"/>
          </ac:spMkLst>
        </pc:spChg>
      </pc:sldChg>
      <pc:sldChg chg="addSp delSp modSp">
        <pc:chgData name="SHARMA, Anuj" userId="7c99ef60-fb09-4cbc-b7ae-c94cd8b53e31" providerId="ADAL" clId="{95855CE1-797A-4E39-826B-C8B3AFF9D6DF}" dt="2020-05-03T14:46:26.333" v="29" actId="27636"/>
        <pc:sldMkLst>
          <pc:docMk/>
          <pc:sldMk cId="501160076" sldId="291"/>
        </pc:sldMkLst>
        <pc:spChg chg="add del mod">
          <ac:chgData name="SHARMA, Anuj" userId="7c99ef60-fb09-4cbc-b7ae-c94cd8b53e31" providerId="ADAL" clId="{95855CE1-797A-4E39-826B-C8B3AFF9D6DF}" dt="2020-05-03T14:43:57.923" v="9"/>
          <ac:spMkLst>
            <pc:docMk/>
            <pc:sldMk cId="501160076" sldId="291"/>
            <ac:spMk id="2" creationId="{9DAF66E1-D809-43C7-8F04-54678D0C84F8}"/>
          </ac:spMkLst>
        </pc:spChg>
        <pc:spChg chg="add del mod">
          <ac:chgData name="SHARMA, Anuj" userId="7c99ef60-fb09-4cbc-b7ae-c94cd8b53e31" providerId="ADAL" clId="{95855CE1-797A-4E39-826B-C8B3AFF9D6DF}" dt="2020-05-03T14:43:57.923" v="9"/>
          <ac:spMkLst>
            <pc:docMk/>
            <pc:sldMk cId="501160076" sldId="291"/>
            <ac:spMk id="3" creationId="{83F00896-3EC8-4914-BBBB-731638FC2DD1}"/>
          </ac:spMkLst>
        </pc:spChg>
        <pc:spChg chg="add del mod">
          <ac:chgData name="SHARMA, Anuj" userId="7c99ef60-fb09-4cbc-b7ae-c94cd8b53e31" providerId="ADAL" clId="{95855CE1-797A-4E39-826B-C8B3AFF9D6DF}" dt="2020-05-03T14:44:08.752" v="10"/>
          <ac:spMkLst>
            <pc:docMk/>
            <pc:sldMk cId="501160076" sldId="291"/>
            <ac:spMk id="4" creationId="{C6A0644D-E42D-412B-BB77-36BB7CD84952}"/>
          </ac:spMkLst>
        </pc:spChg>
        <pc:spChg chg="mod">
          <ac:chgData name="SHARMA, Anuj" userId="7c99ef60-fb09-4cbc-b7ae-c94cd8b53e31" providerId="ADAL" clId="{95855CE1-797A-4E39-826B-C8B3AFF9D6DF}" dt="2020-05-03T14:43:41.746" v="3"/>
          <ac:spMkLst>
            <pc:docMk/>
            <pc:sldMk cId="501160076" sldId="291"/>
            <ac:spMk id="5" creationId="{6F5E92CA-8F05-4A80-B6DA-9AEACE4786B7}"/>
          </ac:spMkLst>
        </pc:spChg>
        <pc:spChg chg="mod">
          <ac:chgData name="SHARMA, Anuj" userId="7c99ef60-fb09-4cbc-b7ae-c94cd8b53e31" providerId="ADAL" clId="{95855CE1-797A-4E39-826B-C8B3AFF9D6DF}" dt="2020-05-03T14:46:26.333" v="29" actId="27636"/>
          <ac:spMkLst>
            <pc:docMk/>
            <pc:sldMk cId="501160076" sldId="291"/>
            <ac:spMk id="6" creationId="{37A2552B-81FC-4E0A-956F-4B0BDC0F29E8}"/>
          </ac:spMkLst>
        </pc:spChg>
        <pc:spChg chg="add del mod">
          <ac:chgData name="SHARMA, Anuj" userId="7c99ef60-fb09-4cbc-b7ae-c94cd8b53e31" providerId="ADAL" clId="{95855CE1-797A-4E39-826B-C8B3AFF9D6DF}" dt="2020-05-03T14:44:08.752" v="10"/>
          <ac:spMkLst>
            <pc:docMk/>
            <pc:sldMk cId="501160076" sldId="291"/>
            <ac:spMk id="7" creationId="{5293A649-250F-43D4-9A72-DADB847A7BB7}"/>
          </ac:spMkLst>
        </pc:spChg>
      </pc:sldChg>
      <pc:sldChg chg="modSp">
        <pc:chgData name="SHARMA, Anuj" userId="7c99ef60-fb09-4cbc-b7ae-c94cd8b53e31" providerId="ADAL" clId="{95855CE1-797A-4E39-826B-C8B3AFF9D6DF}" dt="2020-05-03T15:09:38.830" v="205" actId="403"/>
        <pc:sldMkLst>
          <pc:docMk/>
          <pc:sldMk cId="3342373201" sldId="294"/>
        </pc:sldMkLst>
        <pc:spChg chg="mod">
          <ac:chgData name="SHARMA, Anuj" userId="7c99ef60-fb09-4cbc-b7ae-c94cd8b53e31" providerId="ADAL" clId="{95855CE1-797A-4E39-826B-C8B3AFF9D6DF}" dt="2020-05-03T15:09:38.830" v="205" actId="403"/>
          <ac:spMkLst>
            <pc:docMk/>
            <pc:sldMk cId="3342373201" sldId="294"/>
            <ac:spMk id="5" creationId="{3AC3D8D7-FF06-3942-84F0-9E5ABDB4019D}"/>
          </ac:spMkLst>
        </pc:spChg>
      </pc:sldChg>
      <pc:sldChg chg="addSp delSp modSp">
        <pc:chgData name="SHARMA, Anuj" userId="7c99ef60-fb09-4cbc-b7ae-c94cd8b53e31" providerId="ADAL" clId="{95855CE1-797A-4E39-826B-C8B3AFF9D6DF}" dt="2020-05-03T14:46:33.108" v="31" actId="27636"/>
        <pc:sldMkLst>
          <pc:docMk/>
          <pc:sldMk cId="2909244383" sldId="296"/>
        </pc:sldMkLst>
        <pc:spChg chg="add del mod">
          <ac:chgData name="SHARMA, Anuj" userId="7c99ef60-fb09-4cbc-b7ae-c94cd8b53e31" providerId="ADAL" clId="{95855CE1-797A-4E39-826B-C8B3AFF9D6DF}" dt="2020-05-03T14:45:14.377" v="18"/>
          <ac:spMkLst>
            <pc:docMk/>
            <pc:sldMk cId="2909244383" sldId="296"/>
            <ac:spMk id="2" creationId="{12E8304F-DC8D-4FF5-9A34-6E356BA3A7C7}"/>
          </ac:spMkLst>
        </pc:spChg>
        <pc:spChg chg="add del mod">
          <ac:chgData name="SHARMA, Anuj" userId="7c99ef60-fb09-4cbc-b7ae-c94cd8b53e31" providerId="ADAL" clId="{95855CE1-797A-4E39-826B-C8B3AFF9D6DF}" dt="2020-05-03T14:45:14.377" v="18"/>
          <ac:spMkLst>
            <pc:docMk/>
            <pc:sldMk cId="2909244383" sldId="296"/>
            <ac:spMk id="3" creationId="{6D49F22C-973A-424D-96D9-6ED133A9A604}"/>
          </ac:spMkLst>
        </pc:spChg>
        <pc:spChg chg="add del mod">
          <ac:chgData name="SHARMA, Anuj" userId="7c99ef60-fb09-4cbc-b7ae-c94cd8b53e31" providerId="ADAL" clId="{95855CE1-797A-4E39-826B-C8B3AFF9D6DF}" dt="2020-05-03T14:45:16.883" v="19"/>
          <ac:spMkLst>
            <pc:docMk/>
            <pc:sldMk cId="2909244383" sldId="296"/>
            <ac:spMk id="4" creationId="{442049B0-3481-46F4-BD3B-F79F69D11C71}"/>
          </ac:spMkLst>
        </pc:spChg>
        <pc:spChg chg="mod">
          <ac:chgData name="SHARMA, Anuj" userId="7c99ef60-fb09-4cbc-b7ae-c94cd8b53e31" providerId="ADAL" clId="{95855CE1-797A-4E39-826B-C8B3AFF9D6DF}" dt="2020-05-03T14:43:41.746" v="3"/>
          <ac:spMkLst>
            <pc:docMk/>
            <pc:sldMk cId="2909244383" sldId="296"/>
            <ac:spMk id="5" creationId="{6F5E92CA-8F05-4A80-B6DA-9AEACE4786B7}"/>
          </ac:spMkLst>
        </pc:spChg>
        <pc:spChg chg="mod">
          <ac:chgData name="SHARMA, Anuj" userId="7c99ef60-fb09-4cbc-b7ae-c94cd8b53e31" providerId="ADAL" clId="{95855CE1-797A-4E39-826B-C8B3AFF9D6DF}" dt="2020-05-03T14:46:33.108" v="31" actId="27636"/>
          <ac:spMkLst>
            <pc:docMk/>
            <pc:sldMk cId="2909244383" sldId="296"/>
            <ac:spMk id="6" creationId="{37A2552B-81FC-4E0A-956F-4B0BDC0F29E8}"/>
          </ac:spMkLst>
        </pc:spChg>
        <pc:spChg chg="add del mod">
          <ac:chgData name="SHARMA, Anuj" userId="7c99ef60-fb09-4cbc-b7ae-c94cd8b53e31" providerId="ADAL" clId="{95855CE1-797A-4E39-826B-C8B3AFF9D6DF}" dt="2020-05-03T14:45:16.883" v="19"/>
          <ac:spMkLst>
            <pc:docMk/>
            <pc:sldMk cId="2909244383" sldId="296"/>
            <ac:spMk id="7" creationId="{D95B281F-D022-485A-AAC0-DAA763FF16EF}"/>
          </ac:spMkLst>
        </pc:spChg>
        <pc:spChg chg="add del mod">
          <ac:chgData name="SHARMA, Anuj" userId="7c99ef60-fb09-4cbc-b7ae-c94cd8b53e31" providerId="ADAL" clId="{95855CE1-797A-4E39-826B-C8B3AFF9D6DF}" dt="2020-05-03T14:45:17.699" v="20"/>
          <ac:spMkLst>
            <pc:docMk/>
            <pc:sldMk cId="2909244383" sldId="296"/>
            <ac:spMk id="8" creationId="{09A2387F-0CD0-4518-A032-2FF27541AED3}"/>
          </ac:spMkLst>
        </pc:spChg>
        <pc:spChg chg="add del mod">
          <ac:chgData name="SHARMA, Anuj" userId="7c99ef60-fb09-4cbc-b7ae-c94cd8b53e31" providerId="ADAL" clId="{95855CE1-797A-4E39-826B-C8B3AFF9D6DF}" dt="2020-05-03T14:45:17.699" v="20"/>
          <ac:spMkLst>
            <pc:docMk/>
            <pc:sldMk cId="2909244383" sldId="296"/>
            <ac:spMk id="9" creationId="{09093110-1A0F-4364-8D99-F91320A2B19A}"/>
          </ac:spMkLst>
        </pc:spChg>
        <pc:spChg chg="add del mod">
          <ac:chgData name="SHARMA, Anuj" userId="7c99ef60-fb09-4cbc-b7ae-c94cd8b53e31" providerId="ADAL" clId="{95855CE1-797A-4E39-826B-C8B3AFF9D6DF}" dt="2020-05-03T14:46:06.207" v="21"/>
          <ac:spMkLst>
            <pc:docMk/>
            <pc:sldMk cId="2909244383" sldId="296"/>
            <ac:spMk id="10" creationId="{DCCB6AEB-A32F-4A22-903D-3FBBA822531F}"/>
          </ac:spMkLst>
        </pc:spChg>
        <pc:spChg chg="add del mod">
          <ac:chgData name="SHARMA, Anuj" userId="7c99ef60-fb09-4cbc-b7ae-c94cd8b53e31" providerId="ADAL" clId="{95855CE1-797A-4E39-826B-C8B3AFF9D6DF}" dt="2020-05-03T14:46:06.207" v="21"/>
          <ac:spMkLst>
            <pc:docMk/>
            <pc:sldMk cId="2909244383" sldId="296"/>
            <ac:spMk id="11" creationId="{1132ADFA-5280-4D69-AADC-A9246BDA9731}"/>
          </ac:spMkLst>
        </pc:spChg>
        <pc:spChg chg="add del mod">
          <ac:chgData name="SHARMA, Anuj" userId="7c99ef60-fb09-4cbc-b7ae-c94cd8b53e31" providerId="ADAL" clId="{95855CE1-797A-4E39-826B-C8B3AFF9D6DF}" dt="2020-05-03T14:46:10.833" v="22"/>
          <ac:spMkLst>
            <pc:docMk/>
            <pc:sldMk cId="2909244383" sldId="296"/>
            <ac:spMk id="12" creationId="{C17E89CF-EC6F-4955-9EDB-1954FEF7B66B}"/>
          </ac:spMkLst>
        </pc:spChg>
        <pc:spChg chg="add del mod">
          <ac:chgData name="SHARMA, Anuj" userId="7c99ef60-fb09-4cbc-b7ae-c94cd8b53e31" providerId="ADAL" clId="{95855CE1-797A-4E39-826B-C8B3AFF9D6DF}" dt="2020-05-03T14:46:10.833" v="22"/>
          <ac:spMkLst>
            <pc:docMk/>
            <pc:sldMk cId="2909244383" sldId="296"/>
            <ac:spMk id="13" creationId="{56E53051-4B2E-4060-865E-FCC435048E6C}"/>
          </ac:spMkLst>
        </pc:spChg>
        <pc:spChg chg="add del mod">
          <ac:chgData name="SHARMA, Anuj" userId="7c99ef60-fb09-4cbc-b7ae-c94cd8b53e31" providerId="ADAL" clId="{95855CE1-797A-4E39-826B-C8B3AFF9D6DF}" dt="2020-05-03T14:46:33.039" v="30"/>
          <ac:spMkLst>
            <pc:docMk/>
            <pc:sldMk cId="2909244383" sldId="296"/>
            <ac:spMk id="14" creationId="{4DB2A5C7-269B-4B6B-B2A0-D62E6667E55A}"/>
          </ac:spMkLst>
        </pc:spChg>
        <pc:spChg chg="add del mod">
          <ac:chgData name="SHARMA, Anuj" userId="7c99ef60-fb09-4cbc-b7ae-c94cd8b53e31" providerId="ADAL" clId="{95855CE1-797A-4E39-826B-C8B3AFF9D6DF}" dt="2020-05-03T14:46:33.039" v="30"/>
          <ac:spMkLst>
            <pc:docMk/>
            <pc:sldMk cId="2909244383" sldId="296"/>
            <ac:spMk id="15" creationId="{57E60B91-0CB4-43E6-8749-14D71BA40F72}"/>
          </ac:spMkLst>
        </pc:spChg>
      </pc:sldChg>
      <pc:sldChg chg="addSp delSp modSp">
        <pc:chgData name="SHARMA, Anuj" userId="7c99ef60-fb09-4cbc-b7ae-c94cd8b53e31" providerId="ADAL" clId="{95855CE1-797A-4E39-826B-C8B3AFF9D6DF}" dt="2020-05-03T14:56:54.968" v="62" actId="27636"/>
        <pc:sldMkLst>
          <pc:docMk/>
          <pc:sldMk cId="1309643796" sldId="297"/>
        </pc:sldMkLst>
        <pc:spChg chg="add del mod">
          <ac:chgData name="SHARMA, Anuj" userId="7c99ef60-fb09-4cbc-b7ae-c94cd8b53e31" providerId="ADAL" clId="{95855CE1-797A-4E39-826B-C8B3AFF9D6DF}" dt="2020-05-03T14:56:32.365" v="57"/>
          <ac:spMkLst>
            <pc:docMk/>
            <pc:sldMk cId="1309643796" sldId="297"/>
            <ac:spMk id="2" creationId="{9F086AC4-E5C1-48B8-81E9-8834AD14D7E6}"/>
          </ac:spMkLst>
        </pc:spChg>
        <pc:spChg chg="add del mod">
          <ac:chgData name="SHARMA, Anuj" userId="7c99ef60-fb09-4cbc-b7ae-c94cd8b53e31" providerId="ADAL" clId="{95855CE1-797A-4E39-826B-C8B3AFF9D6DF}" dt="2020-05-03T14:56:32.365" v="57"/>
          <ac:spMkLst>
            <pc:docMk/>
            <pc:sldMk cId="1309643796" sldId="297"/>
            <ac:spMk id="3" creationId="{C5C503D5-64D0-46C6-93E9-75738050A6FB}"/>
          </ac:spMkLst>
        </pc:spChg>
        <pc:spChg chg="mod">
          <ac:chgData name="SHARMA, Anuj" userId="7c99ef60-fb09-4cbc-b7ae-c94cd8b53e31" providerId="ADAL" clId="{95855CE1-797A-4E39-826B-C8B3AFF9D6DF}" dt="2020-05-03T14:46:26.212" v="24" actId="27636"/>
          <ac:spMkLst>
            <pc:docMk/>
            <pc:sldMk cId="1309643796" sldId="297"/>
            <ac:spMk id="5" creationId="{6F5E92CA-8F05-4A80-B6DA-9AEACE4786B7}"/>
          </ac:spMkLst>
        </pc:spChg>
        <pc:spChg chg="mod">
          <ac:chgData name="SHARMA, Anuj" userId="7c99ef60-fb09-4cbc-b7ae-c94cd8b53e31" providerId="ADAL" clId="{95855CE1-797A-4E39-826B-C8B3AFF9D6DF}" dt="2020-05-03T14:56:54.968" v="62" actId="27636"/>
          <ac:spMkLst>
            <pc:docMk/>
            <pc:sldMk cId="1309643796" sldId="297"/>
            <ac:spMk id="6" creationId="{37A2552B-81FC-4E0A-956F-4B0BDC0F29E8}"/>
          </ac:spMkLst>
        </pc:spChg>
      </pc:sldChg>
      <pc:sldChg chg="addSp delSp modSp">
        <pc:chgData name="SHARMA, Anuj" userId="7c99ef60-fb09-4cbc-b7ae-c94cd8b53e31" providerId="ADAL" clId="{95855CE1-797A-4E39-826B-C8B3AFF9D6DF}" dt="2020-05-03T15:06:34.834" v="168" actId="948"/>
        <pc:sldMkLst>
          <pc:docMk/>
          <pc:sldMk cId="2524623178" sldId="298"/>
        </pc:sldMkLst>
        <pc:spChg chg="add del mod">
          <ac:chgData name="SHARMA, Anuj" userId="7c99ef60-fb09-4cbc-b7ae-c94cd8b53e31" providerId="ADAL" clId="{95855CE1-797A-4E39-826B-C8B3AFF9D6DF}" dt="2020-05-03T15:05:32.948" v="157"/>
          <ac:spMkLst>
            <pc:docMk/>
            <pc:sldMk cId="2524623178" sldId="298"/>
            <ac:spMk id="2" creationId="{3C1C50DE-1202-4D9C-A95C-1A5DCDCF1138}"/>
          </ac:spMkLst>
        </pc:spChg>
        <pc:spChg chg="add del mod">
          <ac:chgData name="SHARMA, Anuj" userId="7c99ef60-fb09-4cbc-b7ae-c94cd8b53e31" providerId="ADAL" clId="{95855CE1-797A-4E39-826B-C8B3AFF9D6DF}" dt="2020-05-03T15:05:32.948" v="157"/>
          <ac:spMkLst>
            <pc:docMk/>
            <pc:sldMk cId="2524623178" sldId="298"/>
            <ac:spMk id="3" creationId="{25A43B20-EE6F-46D6-880A-F978631B1886}"/>
          </ac:spMkLst>
        </pc:spChg>
        <pc:spChg chg="add del mod">
          <ac:chgData name="SHARMA, Anuj" userId="7c99ef60-fb09-4cbc-b7ae-c94cd8b53e31" providerId="ADAL" clId="{95855CE1-797A-4E39-826B-C8B3AFF9D6DF}" dt="2020-05-03T15:05:35.930" v="158"/>
          <ac:spMkLst>
            <pc:docMk/>
            <pc:sldMk cId="2524623178" sldId="298"/>
            <ac:spMk id="4" creationId="{7C752475-1224-406D-8678-810B79FA00CE}"/>
          </ac:spMkLst>
        </pc:spChg>
        <pc:spChg chg="mod">
          <ac:chgData name="SHARMA, Anuj" userId="7c99ef60-fb09-4cbc-b7ae-c94cd8b53e31" providerId="ADAL" clId="{95855CE1-797A-4E39-826B-C8B3AFF9D6DF}" dt="2020-05-03T14:43:41.746" v="3"/>
          <ac:spMkLst>
            <pc:docMk/>
            <pc:sldMk cId="2524623178" sldId="298"/>
            <ac:spMk id="5" creationId="{6F5E92CA-8F05-4A80-B6DA-9AEACE4786B7}"/>
          </ac:spMkLst>
        </pc:spChg>
        <pc:spChg chg="mod">
          <ac:chgData name="SHARMA, Anuj" userId="7c99ef60-fb09-4cbc-b7ae-c94cd8b53e31" providerId="ADAL" clId="{95855CE1-797A-4E39-826B-C8B3AFF9D6DF}" dt="2020-05-03T15:06:34.834" v="168" actId="948"/>
          <ac:spMkLst>
            <pc:docMk/>
            <pc:sldMk cId="2524623178" sldId="298"/>
            <ac:spMk id="6" creationId="{37A2552B-81FC-4E0A-956F-4B0BDC0F29E8}"/>
          </ac:spMkLst>
        </pc:spChg>
        <pc:spChg chg="add del mod">
          <ac:chgData name="SHARMA, Anuj" userId="7c99ef60-fb09-4cbc-b7ae-c94cd8b53e31" providerId="ADAL" clId="{95855CE1-797A-4E39-826B-C8B3AFF9D6DF}" dt="2020-05-03T15:05:35.930" v="158"/>
          <ac:spMkLst>
            <pc:docMk/>
            <pc:sldMk cId="2524623178" sldId="298"/>
            <ac:spMk id="7" creationId="{E3CAAF00-9A1F-4CB1-B5E5-E9B264A1F454}"/>
          </ac:spMkLst>
        </pc:spChg>
      </pc:sldChg>
      <pc:sldChg chg="addSp delSp modSp">
        <pc:chgData name="SHARMA, Anuj" userId="7c99ef60-fb09-4cbc-b7ae-c94cd8b53e31" providerId="ADAL" clId="{95855CE1-797A-4E39-826B-C8B3AFF9D6DF}" dt="2020-05-03T15:07:35.101" v="179" actId="948"/>
        <pc:sldMkLst>
          <pc:docMk/>
          <pc:sldMk cId="1595435608" sldId="299"/>
        </pc:sldMkLst>
        <pc:spChg chg="add del mod">
          <ac:chgData name="SHARMA, Anuj" userId="7c99ef60-fb09-4cbc-b7ae-c94cd8b53e31" providerId="ADAL" clId="{95855CE1-797A-4E39-826B-C8B3AFF9D6DF}" dt="2020-05-03T15:06:43.464" v="172"/>
          <ac:spMkLst>
            <pc:docMk/>
            <pc:sldMk cId="1595435608" sldId="299"/>
            <ac:spMk id="2" creationId="{0721CDB3-3ADC-4CF1-A4FC-5057604C15AA}"/>
          </ac:spMkLst>
        </pc:spChg>
        <pc:spChg chg="add del mod">
          <ac:chgData name="SHARMA, Anuj" userId="7c99ef60-fb09-4cbc-b7ae-c94cd8b53e31" providerId="ADAL" clId="{95855CE1-797A-4E39-826B-C8B3AFF9D6DF}" dt="2020-05-03T15:06:43.464" v="172"/>
          <ac:spMkLst>
            <pc:docMk/>
            <pc:sldMk cId="1595435608" sldId="299"/>
            <ac:spMk id="3" creationId="{0CDE9BE1-1DDC-4AA3-80CA-0B3970850BEF}"/>
          </ac:spMkLst>
        </pc:spChg>
        <pc:spChg chg="add del mod">
          <ac:chgData name="SHARMA, Anuj" userId="7c99ef60-fb09-4cbc-b7ae-c94cd8b53e31" providerId="ADAL" clId="{95855CE1-797A-4E39-826B-C8B3AFF9D6DF}" dt="2020-05-03T15:06:47.822" v="173"/>
          <ac:spMkLst>
            <pc:docMk/>
            <pc:sldMk cId="1595435608" sldId="299"/>
            <ac:spMk id="4" creationId="{C7306D58-B857-464A-9361-7E13094EC686}"/>
          </ac:spMkLst>
        </pc:spChg>
        <pc:spChg chg="mod">
          <ac:chgData name="SHARMA, Anuj" userId="7c99ef60-fb09-4cbc-b7ae-c94cd8b53e31" providerId="ADAL" clId="{95855CE1-797A-4E39-826B-C8B3AFF9D6DF}" dt="2020-05-03T14:43:41.746" v="3"/>
          <ac:spMkLst>
            <pc:docMk/>
            <pc:sldMk cId="1595435608" sldId="299"/>
            <ac:spMk id="5" creationId="{6F5E92CA-8F05-4A80-B6DA-9AEACE4786B7}"/>
          </ac:spMkLst>
        </pc:spChg>
        <pc:spChg chg="mod">
          <ac:chgData name="SHARMA, Anuj" userId="7c99ef60-fb09-4cbc-b7ae-c94cd8b53e31" providerId="ADAL" clId="{95855CE1-797A-4E39-826B-C8B3AFF9D6DF}" dt="2020-05-03T15:07:35.101" v="179" actId="948"/>
          <ac:spMkLst>
            <pc:docMk/>
            <pc:sldMk cId="1595435608" sldId="299"/>
            <ac:spMk id="6" creationId="{37A2552B-81FC-4E0A-956F-4B0BDC0F29E8}"/>
          </ac:spMkLst>
        </pc:spChg>
        <pc:spChg chg="add del mod">
          <ac:chgData name="SHARMA, Anuj" userId="7c99ef60-fb09-4cbc-b7ae-c94cd8b53e31" providerId="ADAL" clId="{95855CE1-797A-4E39-826B-C8B3AFF9D6DF}" dt="2020-05-03T15:06:47.822" v="173"/>
          <ac:spMkLst>
            <pc:docMk/>
            <pc:sldMk cId="1595435608" sldId="299"/>
            <ac:spMk id="7" creationId="{694D76B6-31BB-454D-811D-4E8AE9E85309}"/>
          </ac:spMkLst>
        </pc:spChg>
      </pc:sldChg>
      <pc:sldChg chg="addSp delSp modSp">
        <pc:chgData name="SHARMA, Anuj" userId="7c99ef60-fb09-4cbc-b7ae-c94cd8b53e31" providerId="ADAL" clId="{95855CE1-797A-4E39-826B-C8B3AFF9D6DF}" dt="2020-05-03T14:57:56.866" v="74" actId="20577"/>
        <pc:sldMkLst>
          <pc:docMk/>
          <pc:sldMk cId="3183287269" sldId="300"/>
        </pc:sldMkLst>
        <pc:spChg chg="add del mod">
          <ac:chgData name="SHARMA, Anuj" userId="7c99ef60-fb09-4cbc-b7ae-c94cd8b53e31" providerId="ADAL" clId="{95855CE1-797A-4E39-826B-C8B3AFF9D6DF}" dt="2020-05-03T14:57:05.580" v="63"/>
          <ac:spMkLst>
            <pc:docMk/>
            <pc:sldMk cId="3183287269" sldId="300"/>
            <ac:spMk id="2" creationId="{B388D863-42B3-4F3B-B023-95C8A56D177A}"/>
          </ac:spMkLst>
        </pc:spChg>
        <pc:spChg chg="add del mod">
          <ac:chgData name="SHARMA, Anuj" userId="7c99ef60-fb09-4cbc-b7ae-c94cd8b53e31" providerId="ADAL" clId="{95855CE1-797A-4E39-826B-C8B3AFF9D6DF}" dt="2020-05-03T14:57:05.580" v="63"/>
          <ac:spMkLst>
            <pc:docMk/>
            <pc:sldMk cId="3183287269" sldId="300"/>
            <ac:spMk id="3" creationId="{FED5B521-B122-4664-A4DB-F314341C7689}"/>
          </ac:spMkLst>
        </pc:spChg>
        <pc:spChg chg="mod">
          <ac:chgData name="SHARMA, Anuj" userId="7c99ef60-fb09-4cbc-b7ae-c94cd8b53e31" providerId="ADAL" clId="{95855CE1-797A-4E39-826B-C8B3AFF9D6DF}" dt="2020-05-03T14:57:56.866" v="74" actId="20577"/>
          <ac:spMkLst>
            <pc:docMk/>
            <pc:sldMk cId="3183287269" sldId="300"/>
            <ac:spMk id="6" creationId="{37A2552B-81FC-4E0A-956F-4B0BDC0F29E8}"/>
          </ac:spMkLst>
        </pc:spChg>
      </pc:sldChg>
      <pc:sldChg chg="addSp delSp modSp">
        <pc:chgData name="SHARMA, Anuj" userId="7c99ef60-fb09-4cbc-b7ae-c94cd8b53e31" providerId="ADAL" clId="{95855CE1-797A-4E39-826B-C8B3AFF9D6DF}" dt="2020-05-03T14:58:50.015" v="92" actId="20577"/>
        <pc:sldMkLst>
          <pc:docMk/>
          <pc:sldMk cId="3650912543" sldId="301"/>
        </pc:sldMkLst>
        <pc:spChg chg="add del mod">
          <ac:chgData name="SHARMA, Anuj" userId="7c99ef60-fb09-4cbc-b7ae-c94cd8b53e31" providerId="ADAL" clId="{95855CE1-797A-4E39-826B-C8B3AFF9D6DF}" dt="2020-05-03T14:58:09.531" v="75"/>
          <ac:spMkLst>
            <pc:docMk/>
            <pc:sldMk cId="3650912543" sldId="301"/>
            <ac:spMk id="2" creationId="{EF44D484-0BF2-41B6-984A-7055B5551096}"/>
          </ac:spMkLst>
        </pc:spChg>
        <pc:spChg chg="add del mod">
          <ac:chgData name="SHARMA, Anuj" userId="7c99ef60-fb09-4cbc-b7ae-c94cd8b53e31" providerId="ADAL" clId="{95855CE1-797A-4E39-826B-C8B3AFF9D6DF}" dt="2020-05-03T14:58:09.531" v="75"/>
          <ac:spMkLst>
            <pc:docMk/>
            <pc:sldMk cId="3650912543" sldId="301"/>
            <ac:spMk id="3" creationId="{262C6235-A056-4C2B-B1F7-B216871ECAB3}"/>
          </ac:spMkLst>
        </pc:spChg>
        <pc:spChg chg="mod">
          <ac:chgData name="SHARMA, Anuj" userId="7c99ef60-fb09-4cbc-b7ae-c94cd8b53e31" providerId="ADAL" clId="{95855CE1-797A-4E39-826B-C8B3AFF9D6DF}" dt="2020-05-03T14:43:41.746" v="3"/>
          <ac:spMkLst>
            <pc:docMk/>
            <pc:sldMk cId="3650912543" sldId="301"/>
            <ac:spMk id="5" creationId="{6F5E92CA-8F05-4A80-B6DA-9AEACE4786B7}"/>
          </ac:spMkLst>
        </pc:spChg>
        <pc:spChg chg="mod">
          <ac:chgData name="SHARMA, Anuj" userId="7c99ef60-fb09-4cbc-b7ae-c94cd8b53e31" providerId="ADAL" clId="{95855CE1-797A-4E39-826B-C8B3AFF9D6DF}" dt="2020-05-03T14:58:50.015" v="92" actId="20577"/>
          <ac:spMkLst>
            <pc:docMk/>
            <pc:sldMk cId="3650912543" sldId="301"/>
            <ac:spMk id="6" creationId="{37A2552B-81FC-4E0A-956F-4B0BDC0F29E8}"/>
          </ac:spMkLst>
        </pc:spChg>
      </pc:sldChg>
      <pc:sldChg chg="addSp delSp modSp">
        <pc:chgData name="SHARMA, Anuj" userId="7c99ef60-fb09-4cbc-b7ae-c94cd8b53e31" providerId="ADAL" clId="{95855CE1-797A-4E39-826B-C8B3AFF9D6DF}" dt="2020-05-03T15:00:08.418" v="108" actId="948"/>
        <pc:sldMkLst>
          <pc:docMk/>
          <pc:sldMk cId="565965255" sldId="303"/>
        </pc:sldMkLst>
        <pc:spChg chg="add del mod">
          <ac:chgData name="SHARMA, Anuj" userId="7c99ef60-fb09-4cbc-b7ae-c94cd8b53e31" providerId="ADAL" clId="{95855CE1-797A-4E39-826B-C8B3AFF9D6DF}" dt="2020-05-03T14:59:01.676" v="93"/>
          <ac:spMkLst>
            <pc:docMk/>
            <pc:sldMk cId="565965255" sldId="303"/>
            <ac:spMk id="2" creationId="{F97F80C3-492B-476E-A4E9-2BCD58C90BAD}"/>
          </ac:spMkLst>
        </pc:spChg>
        <pc:spChg chg="add del mod">
          <ac:chgData name="SHARMA, Anuj" userId="7c99ef60-fb09-4cbc-b7ae-c94cd8b53e31" providerId="ADAL" clId="{95855CE1-797A-4E39-826B-C8B3AFF9D6DF}" dt="2020-05-03T14:59:01.676" v="93"/>
          <ac:spMkLst>
            <pc:docMk/>
            <pc:sldMk cId="565965255" sldId="303"/>
            <ac:spMk id="3" creationId="{E2CBB282-5153-4827-B9B3-33272DDBECE1}"/>
          </ac:spMkLst>
        </pc:spChg>
        <pc:spChg chg="mod">
          <ac:chgData name="SHARMA, Anuj" userId="7c99ef60-fb09-4cbc-b7ae-c94cd8b53e31" providerId="ADAL" clId="{95855CE1-797A-4E39-826B-C8B3AFF9D6DF}" dt="2020-05-03T14:43:41.746" v="3"/>
          <ac:spMkLst>
            <pc:docMk/>
            <pc:sldMk cId="565965255" sldId="303"/>
            <ac:spMk id="5" creationId="{6F5E92CA-8F05-4A80-B6DA-9AEACE4786B7}"/>
          </ac:spMkLst>
        </pc:spChg>
        <pc:spChg chg="mod">
          <ac:chgData name="SHARMA, Anuj" userId="7c99ef60-fb09-4cbc-b7ae-c94cd8b53e31" providerId="ADAL" clId="{95855CE1-797A-4E39-826B-C8B3AFF9D6DF}" dt="2020-05-03T15:00:08.418" v="108" actId="948"/>
          <ac:spMkLst>
            <pc:docMk/>
            <pc:sldMk cId="565965255" sldId="303"/>
            <ac:spMk id="6" creationId="{37A2552B-81FC-4E0A-956F-4B0BDC0F29E8}"/>
          </ac:spMkLst>
        </pc:spChg>
      </pc:sldChg>
      <pc:sldChg chg="addSp delSp modSp">
        <pc:chgData name="SHARMA, Anuj" userId="7c99ef60-fb09-4cbc-b7ae-c94cd8b53e31" providerId="ADAL" clId="{95855CE1-797A-4E39-826B-C8B3AFF9D6DF}" dt="2020-05-03T15:08:26.527" v="189" actId="27636"/>
        <pc:sldMkLst>
          <pc:docMk/>
          <pc:sldMk cId="968120349" sldId="304"/>
        </pc:sldMkLst>
        <pc:spChg chg="add del mod">
          <ac:chgData name="SHARMA, Anuj" userId="7c99ef60-fb09-4cbc-b7ae-c94cd8b53e31" providerId="ADAL" clId="{95855CE1-797A-4E39-826B-C8B3AFF9D6DF}" dt="2020-05-03T15:07:56.150" v="182"/>
          <ac:spMkLst>
            <pc:docMk/>
            <pc:sldMk cId="968120349" sldId="304"/>
            <ac:spMk id="2" creationId="{C6027200-AC74-440E-ADAA-BE5192ABE66E}"/>
          </ac:spMkLst>
        </pc:spChg>
        <pc:spChg chg="add del mod">
          <ac:chgData name="SHARMA, Anuj" userId="7c99ef60-fb09-4cbc-b7ae-c94cd8b53e31" providerId="ADAL" clId="{95855CE1-797A-4E39-826B-C8B3AFF9D6DF}" dt="2020-05-03T15:07:56.150" v="182"/>
          <ac:spMkLst>
            <pc:docMk/>
            <pc:sldMk cId="968120349" sldId="304"/>
            <ac:spMk id="3" creationId="{443E9FAB-98EC-4939-B38C-3BCB2B6E6EDF}"/>
          </ac:spMkLst>
        </pc:spChg>
        <pc:spChg chg="mod">
          <ac:chgData name="SHARMA, Anuj" userId="7c99ef60-fb09-4cbc-b7ae-c94cd8b53e31" providerId="ADAL" clId="{95855CE1-797A-4E39-826B-C8B3AFF9D6DF}" dt="2020-05-03T14:43:41.746" v="3"/>
          <ac:spMkLst>
            <pc:docMk/>
            <pc:sldMk cId="968120349" sldId="304"/>
            <ac:spMk id="5" creationId="{6F5E92CA-8F05-4A80-B6DA-9AEACE4786B7}"/>
          </ac:spMkLst>
        </pc:spChg>
        <pc:spChg chg="mod">
          <ac:chgData name="SHARMA, Anuj" userId="7c99ef60-fb09-4cbc-b7ae-c94cd8b53e31" providerId="ADAL" clId="{95855CE1-797A-4E39-826B-C8B3AFF9D6DF}" dt="2020-05-03T15:08:26.527" v="189" actId="27636"/>
          <ac:spMkLst>
            <pc:docMk/>
            <pc:sldMk cId="968120349" sldId="304"/>
            <ac:spMk id="6" creationId="{37A2552B-81FC-4E0A-956F-4B0BDC0F29E8}"/>
          </ac:spMkLst>
        </pc:spChg>
      </pc:sldChg>
      <pc:sldChg chg="addSp delSp modSp">
        <pc:chgData name="SHARMA, Anuj" userId="7c99ef60-fb09-4cbc-b7ae-c94cd8b53e31" providerId="ADAL" clId="{95855CE1-797A-4E39-826B-C8B3AFF9D6DF}" dt="2020-05-03T15:08:59.191" v="193"/>
        <pc:sldMkLst>
          <pc:docMk/>
          <pc:sldMk cId="1154690105" sldId="305"/>
        </pc:sldMkLst>
        <pc:spChg chg="add del mod">
          <ac:chgData name="SHARMA, Anuj" userId="7c99ef60-fb09-4cbc-b7ae-c94cd8b53e31" providerId="ADAL" clId="{95855CE1-797A-4E39-826B-C8B3AFF9D6DF}" dt="2020-05-03T15:08:59.191" v="193"/>
          <ac:spMkLst>
            <pc:docMk/>
            <pc:sldMk cId="1154690105" sldId="305"/>
            <ac:spMk id="2" creationId="{C00ED52F-5B71-4FB5-8525-34BBE210FE67}"/>
          </ac:spMkLst>
        </pc:spChg>
        <pc:spChg chg="add del mod">
          <ac:chgData name="SHARMA, Anuj" userId="7c99ef60-fb09-4cbc-b7ae-c94cd8b53e31" providerId="ADAL" clId="{95855CE1-797A-4E39-826B-C8B3AFF9D6DF}" dt="2020-05-03T15:08:59.191" v="193"/>
          <ac:spMkLst>
            <pc:docMk/>
            <pc:sldMk cId="1154690105" sldId="305"/>
            <ac:spMk id="3" creationId="{340EAFCF-2314-44C0-B2B6-82C573CE0319}"/>
          </ac:spMkLst>
        </pc:spChg>
      </pc:sldChg>
      <pc:sldChg chg="addSp delSp modSp">
        <pc:chgData name="SHARMA, Anuj" userId="7c99ef60-fb09-4cbc-b7ae-c94cd8b53e31" providerId="ADAL" clId="{95855CE1-797A-4E39-826B-C8B3AFF9D6DF}" dt="2020-05-03T15:08:39.897" v="192"/>
        <pc:sldMkLst>
          <pc:docMk/>
          <pc:sldMk cId="3478776269" sldId="318"/>
        </pc:sldMkLst>
        <pc:spChg chg="add del mod">
          <ac:chgData name="SHARMA, Anuj" userId="7c99ef60-fb09-4cbc-b7ae-c94cd8b53e31" providerId="ADAL" clId="{95855CE1-797A-4E39-826B-C8B3AFF9D6DF}" dt="2020-05-03T15:08:39.897" v="192"/>
          <ac:spMkLst>
            <pc:docMk/>
            <pc:sldMk cId="3478776269" sldId="318"/>
            <ac:spMk id="2" creationId="{A1097ADC-632F-4027-84B3-2CD66671FAF6}"/>
          </ac:spMkLst>
        </pc:spChg>
        <pc:spChg chg="add del mod">
          <ac:chgData name="SHARMA, Anuj" userId="7c99ef60-fb09-4cbc-b7ae-c94cd8b53e31" providerId="ADAL" clId="{95855CE1-797A-4E39-826B-C8B3AFF9D6DF}" dt="2020-05-03T15:08:39.897" v="192"/>
          <ac:spMkLst>
            <pc:docMk/>
            <pc:sldMk cId="3478776269" sldId="318"/>
            <ac:spMk id="3" creationId="{89AC6836-6A4B-498C-B09E-B674228B1ECB}"/>
          </ac:spMkLst>
        </pc:spChg>
      </pc:sldChg>
      <pc:sldChg chg="addSp delSp modSp">
        <pc:chgData name="SHARMA, Anuj" userId="7c99ef60-fb09-4cbc-b7ae-c94cd8b53e31" providerId="ADAL" clId="{95855CE1-797A-4E39-826B-C8B3AFF9D6DF}" dt="2020-05-03T14:43:51.861" v="5"/>
        <pc:sldMkLst>
          <pc:docMk/>
          <pc:sldMk cId="2467799104" sldId="319"/>
        </pc:sldMkLst>
        <pc:spChg chg="add del mod">
          <ac:chgData name="SHARMA, Anuj" userId="7c99ef60-fb09-4cbc-b7ae-c94cd8b53e31" providerId="ADAL" clId="{95855CE1-797A-4E39-826B-C8B3AFF9D6DF}" dt="2020-05-03T14:43:51.861" v="5"/>
          <ac:spMkLst>
            <pc:docMk/>
            <pc:sldMk cId="2467799104" sldId="319"/>
            <ac:spMk id="4" creationId="{E202485B-F476-491D-868F-508A73670BC1}"/>
          </ac:spMkLst>
        </pc:spChg>
        <pc:spChg chg="add del mod">
          <ac:chgData name="SHARMA, Anuj" userId="7c99ef60-fb09-4cbc-b7ae-c94cd8b53e31" providerId="ADAL" clId="{95855CE1-797A-4E39-826B-C8B3AFF9D6DF}" dt="2020-05-03T14:43:51.861" v="5"/>
          <ac:spMkLst>
            <pc:docMk/>
            <pc:sldMk cId="2467799104" sldId="319"/>
            <ac:spMk id="5" creationId="{DE2AF690-0CD9-4B1C-93E7-86967205F960}"/>
          </ac:spMkLst>
        </pc:spChg>
      </pc:sldChg>
      <pc:sldChg chg="addSp delSp modSp">
        <pc:chgData name="SHARMA, Anuj" userId="7c99ef60-fb09-4cbc-b7ae-c94cd8b53e31" providerId="ADAL" clId="{95855CE1-797A-4E39-826B-C8B3AFF9D6DF}" dt="2020-05-03T15:07:43.419" v="181" actId="27636"/>
        <pc:sldMkLst>
          <pc:docMk/>
          <pc:sldMk cId="3980675819" sldId="320"/>
        </pc:sldMkLst>
        <pc:spChg chg="add del mod">
          <ac:chgData name="SHARMA, Anuj" userId="7c99ef60-fb09-4cbc-b7ae-c94cd8b53e31" providerId="ADAL" clId="{95855CE1-797A-4E39-826B-C8B3AFF9D6DF}" dt="2020-05-03T15:07:43.388" v="180"/>
          <ac:spMkLst>
            <pc:docMk/>
            <pc:sldMk cId="3980675819" sldId="320"/>
            <ac:spMk id="2" creationId="{885D421D-3065-466A-9AD4-0DB8084406CE}"/>
          </ac:spMkLst>
        </pc:spChg>
        <pc:spChg chg="add del mod">
          <ac:chgData name="SHARMA, Anuj" userId="7c99ef60-fb09-4cbc-b7ae-c94cd8b53e31" providerId="ADAL" clId="{95855CE1-797A-4E39-826B-C8B3AFF9D6DF}" dt="2020-05-03T15:07:43.388" v="180"/>
          <ac:spMkLst>
            <pc:docMk/>
            <pc:sldMk cId="3980675819" sldId="320"/>
            <ac:spMk id="3" creationId="{F451CC17-AC35-4999-B0DF-F50FF16A0558}"/>
          </ac:spMkLst>
        </pc:spChg>
        <pc:spChg chg="mod">
          <ac:chgData name="SHARMA, Anuj" userId="7c99ef60-fb09-4cbc-b7ae-c94cd8b53e31" providerId="ADAL" clId="{95855CE1-797A-4E39-826B-C8B3AFF9D6DF}" dt="2020-05-03T14:43:41.746" v="3"/>
          <ac:spMkLst>
            <pc:docMk/>
            <pc:sldMk cId="3980675819" sldId="320"/>
            <ac:spMk id="5" creationId="{6F5E92CA-8F05-4A80-B6DA-9AEACE4786B7}"/>
          </ac:spMkLst>
        </pc:spChg>
        <pc:spChg chg="mod">
          <ac:chgData name="SHARMA, Anuj" userId="7c99ef60-fb09-4cbc-b7ae-c94cd8b53e31" providerId="ADAL" clId="{95855CE1-797A-4E39-826B-C8B3AFF9D6DF}" dt="2020-05-03T15:07:43.419" v="181" actId="27636"/>
          <ac:spMkLst>
            <pc:docMk/>
            <pc:sldMk cId="3980675819" sldId="320"/>
            <ac:spMk id="6" creationId="{37A2552B-81FC-4E0A-956F-4B0BDC0F29E8}"/>
          </ac:spMkLst>
        </pc:spChg>
      </pc:sldChg>
      <pc:sldChg chg="addSp delSp modSp">
        <pc:chgData name="SHARMA, Anuj" userId="7c99ef60-fb09-4cbc-b7ae-c94cd8b53e31" providerId="ADAL" clId="{95855CE1-797A-4E39-826B-C8B3AFF9D6DF}" dt="2020-05-03T15:08:34.272" v="191" actId="27636"/>
        <pc:sldMkLst>
          <pc:docMk/>
          <pc:sldMk cId="1487371967" sldId="321"/>
        </pc:sldMkLst>
        <pc:spChg chg="mod">
          <ac:chgData name="SHARMA, Anuj" userId="7c99ef60-fb09-4cbc-b7ae-c94cd8b53e31" providerId="ADAL" clId="{95855CE1-797A-4E39-826B-C8B3AFF9D6DF}" dt="2020-05-03T15:08:34.272" v="191" actId="27636"/>
          <ac:spMkLst>
            <pc:docMk/>
            <pc:sldMk cId="1487371967" sldId="321"/>
            <ac:spMk id="3" creationId="{EF59EDA6-E033-40C8-A90E-CAF0762EB2CA}"/>
          </ac:spMkLst>
        </pc:spChg>
        <pc:spChg chg="add del mod">
          <ac:chgData name="SHARMA, Anuj" userId="7c99ef60-fb09-4cbc-b7ae-c94cd8b53e31" providerId="ADAL" clId="{95855CE1-797A-4E39-826B-C8B3AFF9D6DF}" dt="2020-05-03T15:08:34.234" v="190"/>
          <ac:spMkLst>
            <pc:docMk/>
            <pc:sldMk cId="1487371967" sldId="321"/>
            <ac:spMk id="4" creationId="{0652F5DF-E69A-4894-B456-A9A8D74EEF1B}"/>
          </ac:spMkLst>
        </pc:spChg>
        <pc:spChg chg="add del mod">
          <ac:chgData name="SHARMA, Anuj" userId="7c99ef60-fb09-4cbc-b7ae-c94cd8b53e31" providerId="ADAL" clId="{95855CE1-797A-4E39-826B-C8B3AFF9D6DF}" dt="2020-05-03T15:08:34.234" v="190"/>
          <ac:spMkLst>
            <pc:docMk/>
            <pc:sldMk cId="1487371967" sldId="321"/>
            <ac:spMk id="5" creationId="{464A9A0C-AB8D-41F7-B7D2-9424D076FCFF}"/>
          </ac:spMkLst>
        </pc:spChg>
      </pc:sldChg>
      <pc:sldChg chg="addSp delSp modSp">
        <pc:chgData name="SHARMA, Anuj" userId="7c99ef60-fb09-4cbc-b7ae-c94cd8b53e31" providerId="ADAL" clId="{95855CE1-797A-4E39-826B-C8B3AFF9D6DF}" dt="2020-05-03T15:09:26.406" v="203" actId="20577"/>
        <pc:sldMkLst>
          <pc:docMk/>
          <pc:sldMk cId="3922387088" sldId="322"/>
        </pc:sldMkLst>
        <pc:spChg chg="mod">
          <ac:chgData name="SHARMA, Anuj" userId="7c99ef60-fb09-4cbc-b7ae-c94cd8b53e31" providerId="ADAL" clId="{95855CE1-797A-4E39-826B-C8B3AFF9D6DF}" dt="2020-05-03T15:09:16.051" v="202" actId="20577"/>
          <ac:spMkLst>
            <pc:docMk/>
            <pc:sldMk cId="3922387088" sldId="322"/>
            <ac:spMk id="2" creationId="{81C38129-8F80-47F9-A2EE-CB8459140369}"/>
          </ac:spMkLst>
        </pc:spChg>
        <pc:spChg chg="mod">
          <ac:chgData name="SHARMA, Anuj" userId="7c99ef60-fb09-4cbc-b7ae-c94cd8b53e31" providerId="ADAL" clId="{95855CE1-797A-4E39-826B-C8B3AFF9D6DF}" dt="2020-05-03T15:09:26.406" v="203" actId="20577"/>
          <ac:spMkLst>
            <pc:docMk/>
            <pc:sldMk cId="3922387088" sldId="322"/>
            <ac:spMk id="3" creationId="{AEA88019-7E9E-4DFB-B463-D942460C53F3}"/>
          </ac:spMkLst>
        </pc:spChg>
        <pc:spChg chg="add del mod">
          <ac:chgData name="SHARMA, Anuj" userId="7c99ef60-fb09-4cbc-b7ae-c94cd8b53e31" providerId="ADAL" clId="{95855CE1-797A-4E39-826B-C8B3AFF9D6DF}" dt="2020-05-03T15:09:08.245" v="194"/>
          <ac:spMkLst>
            <pc:docMk/>
            <pc:sldMk cId="3922387088" sldId="322"/>
            <ac:spMk id="4" creationId="{B14E63BE-1068-4F7D-BE61-C520875C78A9}"/>
          </ac:spMkLst>
        </pc:spChg>
        <pc:spChg chg="add del mod">
          <ac:chgData name="SHARMA, Anuj" userId="7c99ef60-fb09-4cbc-b7ae-c94cd8b53e31" providerId="ADAL" clId="{95855CE1-797A-4E39-826B-C8B3AFF9D6DF}" dt="2020-05-03T15:09:08.245" v="194"/>
          <ac:spMkLst>
            <pc:docMk/>
            <pc:sldMk cId="3922387088" sldId="322"/>
            <ac:spMk id="5" creationId="{41B310DD-3EE3-4437-8651-C4E58596768E}"/>
          </ac:spMkLst>
        </pc:spChg>
        <pc:spChg chg="add del mod">
          <ac:chgData name="SHARMA, Anuj" userId="7c99ef60-fb09-4cbc-b7ae-c94cd8b53e31" providerId="ADAL" clId="{95855CE1-797A-4E39-826B-C8B3AFF9D6DF}" dt="2020-05-03T15:09:09.817" v="195"/>
          <ac:spMkLst>
            <pc:docMk/>
            <pc:sldMk cId="3922387088" sldId="322"/>
            <ac:spMk id="6" creationId="{D4DC263F-78B9-413F-8FD2-817729FDFC71}"/>
          </ac:spMkLst>
        </pc:spChg>
        <pc:spChg chg="add del mod">
          <ac:chgData name="SHARMA, Anuj" userId="7c99ef60-fb09-4cbc-b7ae-c94cd8b53e31" providerId="ADAL" clId="{95855CE1-797A-4E39-826B-C8B3AFF9D6DF}" dt="2020-05-03T15:09:09.817" v="195"/>
          <ac:spMkLst>
            <pc:docMk/>
            <pc:sldMk cId="3922387088" sldId="322"/>
            <ac:spMk id="7" creationId="{E8222619-0A07-4D53-98FA-8F0140AAB00B}"/>
          </ac:spMkLst>
        </pc:spChg>
      </pc:sldChg>
      <pc:sldMasterChg chg="modSp modSldLayout">
        <pc:chgData name="SHARMA, Anuj" userId="7c99ef60-fb09-4cbc-b7ae-c94cd8b53e31" providerId="ADAL" clId="{95855CE1-797A-4E39-826B-C8B3AFF9D6DF}" dt="2020-05-03T14:43:41.746" v="3"/>
        <pc:sldMasterMkLst>
          <pc:docMk/>
          <pc:sldMasterMk cId="3421283310" sldId="2147483672"/>
        </pc:sldMasterMkLst>
        <pc:spChg chg="mod">
          <ac:chgData name="SHARMA, Anuj" userId="7c99ef60-fb09-4cbc-b7ae-c94cd8b53e31" providerId="ADAL" clId="{95855CE1-797A-4E39-826B-C8B3AFF9D6DF}" dt="2020-05-03T14:43:41.746" v="3"/>
          <ac:spMkLst>
            <pc:docMk/>
            <pc:sldMasterMk cId="3421283310" sldId="2147483672"/>
            <ac:spMk id="2" creationId="{26AD58A9-AD6C-46B9-B1A1-3C4370813F14}"/>
          </ac:spMkLst>
        </pc:spChg>
        <pc:spChg chg="mod">
          <ac:chgData name="SHARMA, Anuj" userId="7c99ef60-fb09-4cbc-b7ae-c94cd8b53e31" providerId="ADAL" clId="{95855CE1-797A-4E39-826B-C8B3AFF9D6DF}" dt="2020-05-03T14:43:41.746" v="3"/>
          <ac:spMkLst>
            <pc:docMk/>
            <pc:sldMasterMk cId="3421283310" sldId="2147483672"/>
            <ac:spMk id="3" creationId="{10A238F9-6D6F-484C-930C-6AD7CA8E16FF}"/>
          </ac:spMkLst>
        </pc:spChg>
        <pc:spChg chg="mod">
          <ac:chgData name="SHARMA, Anuj" userId="7c99ef60-fb09-4cbc-b7ae-c94cd8b53e31" providerId="ADAL" clId="{95855CE1-797A-4E39-826B-C8B3AFF9D6DF}" dt="2020-05-03T14:43:41.746" v="3"/>
          <ac:spMkLst>
            <pc:docMk/>
            <pc:sldMasterMk cId="3421283310" sldId="2147483672"/>
            <ac:spMk id="4" creationId="{37746372-73A1-4AE4-AFF1-3E4B9845F645}"/>
          </ac:spMkLst>
        </pc:spChg>
        <pc:spChg chg="mod">
          <ac:chgData name="SHARMA, Anuj" userId="7c99ef60-fb09-4cbc-b7ae-c94cd8b53e31" providerId="ADAL" clId="{95855CE1-797A-4E39-826B-C8B3AFF9D6DF}" dt="2020-05-03T14:43:41.746" v="3"/>
          <ac:spMkLst>
            <pc:docMk/>
            <pc:sldMasterMk cId="3421283310" sldId="2147483672"/>
            <ac:spMk id="5" creationId="{3C14A5A5-0925-4236-8873-4F6BB450096C}"/>
          </ac:spMkLst>
        </pc:spChg>
        <pc:spChg chg="mod">
          <ac:chgData name="SHARMA, Anuj" userId="7c99ef60-fb09-4cbc-b7ae-c94cd8b53e31" providerId="ADAL" clId="{95855CE1-797A-4E39-826B-C8B3AFF9D6DF}" dt="2020-05-03T14:43:41.746" v="3"/>
          <ac:spMkLst>
            <pc:docMk/>
            <pc:sldMasterMk cId="3421283310" sldId="2147483672"/>
            <ac:spMk id="6" creationId="{B6565222-F753-40A8-A8FF-357DCEDBAD1C}"/>
          </ac:spMkLst>
        </pc:spChg>
        <pc:grpChg chg="mod">
          <ac:chgData name="SHARMA, Anuj" userId="7c99ef60-fb09-4cbc-b7ae-c94cd8b53e31" providerId="ADAL" clId="{95855CE1-797A-4E39-826B-C8B3AFF9D6DF}" dt="2020-05-03T14:43:41.746" v="3"/>
          <ac:grpSpMkLst>
            <pc:docMk/>
            <pc:sldMasterMk cId="3421283310" sldId="2147483672"/>
            <ac:grpSpMk id="11" creationId="{B3B36D02-FD08-473E-8160-A4B8EFDCA91A}"/>
          </ac:grpSpMkLst>
        </pc:grpChg>
        <pc:sldLayoutChg chg="modSp">
          <pc:chgData name="SHARMA, Anuj" userId="7c99ef60-fb09-4cbc-b7ae-c94cd8b53e31" providerId="ADAL" clId="{95855CE1-797A-4E39-826B-C8B3AFF9D6DF}" dt="2020-05-03T14:43:41.746" v="3"/>
          <pc:sldLayoutMkLst>
            <pc:docMk/>
            <pc:sldMasterMk cId="3421283310" sldId="2147483672"/>
            <pc:sldLayoutMk cId="470336613" sldId="2147483673"/>
          </pc:sldLayoutMkLst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470336613" sldId="2147483673"/>
              <ac:spMk id="2" creationId="{C58C368C-3525-42C7-B861-8EC3B29C48A3}"/>
            </ac:spMkLst>
          </pc:spChg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470336613" sldId="2147483673"/>
              <ac:spMk id="3" creationId="{538B8E2E-05B2-4E67-A03E-D3D4A81323D7}"/>
            </ac:spMkLst>
          </pc:spChg>
        </pc:sldLayoutChg>
        <pc:sldLayoutChg chg="modSp">
          <pc:chgData name="SHARMA, Anuj" userId="7c99ef60-fb09-4cbc-b7ae-c94cd8b53e31" providerId="ADAL" clId="{95855CE1-797A-4E39-826B-C8B3AFF9D6DF}" dt="2020-05-03T14:43:41.746" v="3"/>
          <pc:sldLayoutMkLst>
            <pc:docMk/>
            <pc:sldMasterMk cId="3421283310" sldId="2147483672"/>
            <pc:sldLayoutMk cId="2021937511" sldId="2147483675"/>
          </pc:sldLayoutMkLst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2021937511" sldId="2147483675"/>
              <ac:spMk id="2" creationId="{350B3F0F-9335-4E9A-9899-CB886A38F9D5}"/>
            </ac:spMkLst>
          </pc:spChg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2021937511" sldId="2147483675"/>
              <ac:spMk id="3" creationId="{78C55D4A-8D9D-4897-B7CB-260AAB63DACB}"/>
            </ac:spMkLst>
          </pc:spChg>
        </pc:sldLayoutChg>
        <pc:sldLayoutChg chg="modSp">
          <pc:chgData name="SHARMA, Anuj" userId="7c99ef60-fb09-4cbc-b7ae-c94cd8b53e31" providerId="ADAL" clId="{95855CE1-797A-4E39-826B-C8B3AFF9D6DF}" dt="2020-05-03T14:43:41.746" v="3"/>
          <pc:sldLayoutMkLst>
            <pc:docMk/>
            <pc:sldMasterMk cId="3421283310" sldId="2147483672"/>
            <pc:sldLayoutMk cId="1765451469" sldId="2147483676"/>
          </pc:sldLayoutMkLst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1765451469" sldId="2147483676"/>
              <ac:spMk id="3" creationId="{DFD06334-5E2A-485F-BD57-B4DA95AD1D2F}"/>
            </ac:spMkLst>
          </pc:spChg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1765451469" sldId="2147483676"/>
              <ac:spMk id="4" creationId="{7D2F02B3-C92F-479B-AC30-9A0025527A6D}"/>
            </ac:spMkLst>
          </pc:spChg>
        </pc:sldLayoutChg>
        <pc:sldLayoutChg chg="modSp">
          <pc:chgData name="SHARMA, Anuj" userId="7c99ef60-fb09-4cbc-b7ae-c94cd8b53e31" providerId="ADAL" clId="{95855CE1-797A-4E39-826B-C8B3AFF9D6DF}" dt="2020-05-03T14:43:41.746" v="3"/>
          <pc:sldLayoutMkLst>
            <pc:docMk/>
            <pc:sldMasterMk cId="3421283310" sldId="2147483672"/>
            <pc:sldLayoutMk cId="1977375076" sldId="2147483677"/>
          </pc:sldLayoutMkLst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1977375076" sldId="2147483677"/>
              <ac:spMk id="2" creationId="{0E9D7B03-CC81-4982-A142-03549BEDC8A9}"/>
            </ac:spMkLst>
          </pc:spChg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1977375076" sldId="2147483677"/>
              <ac:spMk id="3" creationId="{5F4CA7FD-E049-49B7-9EE8-D59AE069567D}"/>
            </ac:spMkLst>
          </pc:spChg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1977375076" sldId="2147483677"/>
              <ac:spMk id="4" creationId="{C58243A0-D856-46E7-82BD-C1E3E9EC4EDA}"/>
            </ac:spMkLst>
          </pc:spChg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1977375076" sldId="2147483677"/>
              <ac:spMk id="5" creationId="{8681036D-A221-47C1-9D4B-05E1F87B271F}"/>
            </ac:spMkLst>
          </pc:spChg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1977375076" sldId="2147483677"/>
              <ac:spMk id="6" creationId="{A158ACED-7D29-49F9-8176-6F39715CD185}"/>
            </ac:spMkLst>
          </pc:spChg>
        </pc:sldLayoutChg>
        <pc:sldLayoutChg chg="modSp">
          <pc:chgData name="SHARMA, Anuj" userId="7c99ef60-fb09-4cbc-b7ae-c94cd8b53e31" providerId="ADAL" clId="{95855CE1-797A-4E39-826B-C8B3AFF9D6DF}" dt="2020-05-03T14:43:41.746" v="3"/>
          <pc:sldLayoutMkLst>
            <pc:docMk/>
            <pc:sldMasterMk cId="3421283310" sldId="2147483672"/>
            <pc:sldLayoutMk cId="3074778365" sldId="2147483680"/>
          </pc:sldLayoutMkLst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3074778365" sldId="2147483680"/>
              <ac:spMk id="2" creationId="{33106559-4112-42D4-A469-A1FC29922090}"/>
            </ac:spMkLst>
          </pc:spChg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3074778365" sldId="2147483680"/>
              <ac:spMk id="3" creationId="{8A3AFCD3-FA7E-4F8E-BBEF-4DA40CB5FA3F}"/>
            </ac:spMkLst>
          </pc:spChg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3074778365" sldId="2147483680"/>
              <ac:spMk id="4" creationId="{880B734B-1785-4E11-BCDC-62A858CA6F9C}"/>
            </ac:spMkLst>
          </pc:spChg>
        </pc:sldLayoutChg>
        <pc:sldLayoutChg chg="modSp">
          <pc:chgData name="SHARMA, Anuj" userId="7c99ef60-fb09-4cbc-b7ae-c94cd8b53e31" providerId="ADAL" clId="{95855CE1-797A-4E39-826B-C8B3AFF9D6DF}" dt="2020-05-03T14:43:41.746" v="3"/>
          <pc:sldLayoutMkLst>
            <pc:docMk/>
            <pc:sldMasterMk cId="3421283310" sldId="2147483672"/>
            <pc:sldLayoutMk cId="385622864" sldId="2147483681"/>
          </pc:sldLayoutMkLst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385622864" sldId="2147483681"/>
              <ac:spMk id="2" creationId="{6D033082-236C-40C4-BBC4-3CDEFE833D3F}"/>
            </ac:spMkLst>
          </pc:spChg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385622864" sldId="2147483681"/>
              <ac:spMk id="3" creationId="{961F0381-FE70-43C0-82D2-414B1CE826BB}"/>
            </ac:spMkLst>
          </pc:spChg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385622864" sldId="2147483681"/>
              <ac:spMk id="4" creationId="{A55BB2C9-6E00-4F99-BB47-C2080F7C4C3B}"/>
            </ac:spMkLst>
          </pc:spChg>
        </pc:sldLayoutChg>
        <pc:sldLayoutChg chg="modSp">
          <pc:chgData name="SHARMA, Anuj" userId="7c99ef60-fb09-4cbc-b7ae-c94cd8b53e31" providerId="ADAL" clId="{95855CE1-797A-4E39-826B-C8B3AFF9D6DF}" dt="2020-05-03T14:43:41.746" v="3"/>
          <pc:sldLayoutMkLst>
            <pc:docMk/>
            <pc:sldMasterMk cId="3421283310" sldId="2147483672"/>
            <pc:sldLayoutMk cId="76838018" sldId="2147483683"/>
          </pc:sldLayoutMkLst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76838018" sldId="2147483683"/>
              <ac:spMk id="2" creationId="{18520216-FDE3-47B3-9339-66250BEC7D5A}"/>
            </ac:spMkLst>
          </pc:spChg>
          <pc:spChg chg="mod">
            <ac:chgData name="SHARMA, Anuj" userId="7c99ef60-fb09-4cbc-b7ae-c94cd8b53e31" providerId="ADAL" clId="{95855CE1-797A-4E39-826B-C8B3AFF9D6DF}" dt="2020-05-03T14:43:41.746" v="3"/>
            <ac:spMkLst>
              <pc:docMk/>
              <pc:sldMasterMk cId="3421283310" sldId="2147483672"/>
              <pc:sldLayoutMk cId="76838018" sldId="2147483683"/>
              <ac:spMk id="3" creationId="{EC3C526B-E62E-41BA-9D9B-70FA51CFFDCF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EEA458-66AB-40E6-9E7D-9FCDA4F01727}" type="datetimeFigureOut">
              <a:rPr lang="en-IN" smtClean="0"/>
              <a:t>03-05-2020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DB88C-032B-4B22-9833-E01EFC62972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32466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  <a:spcBef>
                <a:spcPts val="900"/>
              </a:spcBef>
            </a:pPr>
            <a:r>
              <a:rPr lang="en-IN" sz="1200" dirty="0"/>
              <a:t>Microbiologically contaminated surfaces can serve as reservoirs of potential pathogens – these surfaces generally are not directly associated with transmission of infections to either staff or patients</a:t>
            </a:r>
          </a:p>
          <a:p>
            <a:pPr>
              <a:lnSpc>
                <a:spcPct val="110000"/>
              </a:lnSpc>
              <a:spcBef>
                <a:spcPts val="900"/>
              </a:spcBef>
            </a:pPr>
            <a:r>
              <a:rPr lang="en-IN" sz="1200" dirty="0"/>
              <a:t>Transfer of microorganisms from environmental surfaces to patients is mostly via hand contact with the surface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CDB88C-032B-4B22-9833-E01EFC629723}" type="slidenum">
              <a:rPr lang="en-IN" smtClean="0"/>
              <a:t>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83052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C368C-3525-42C7-B861-8EC3B29C48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8B8E2E-05B2-4E67-A03E-D3D4A8132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AC603-DB46-476C-930C-B172A5FBB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AE5CBE5-A873-4A63-93DD-611BF58DCD9D}"/>
              </a:ext>
            </a:extLst>
          </p:cNvPr>
          <p:cNvGrpSpPr/>
          <p:nvPr/>
        </p:nvGrpSpPr>
        <p:grpSpPr>
          <a:xfrm>
            <a:off x="358032" y="392480"/>
            <a:ext cx="3951536" cy="584775"/>
            <a:chOff x="358032" y="392480"/>
            <a:chExt cx="3951536" cy="584775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DDA9C09B-059A-4FA6-8BB5-D77EACF9734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17962" t="42375" r="18194" b="39887"/>
            <a:stretch/>
          </p:blipFill>
          <p:spPr>
            <a:xfrm>
              <a:off x="358032" y="485439"/>
              <a:ext cx="1898089" cy="395507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16C3B57-28A0-45F3-930A-12508C526139}"/>
                </a:ext>
              </a:extLst>
            </p:cNvPr>
            <p:cNvSpPr txBox="1"/>
            <p:nvPr/>
          </p:nvSpPr>
          <p:spPr>
            <a:xfrm>
              <a:off x="2256121" y="392480"/>
              <a:ext cx="2053447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r>
                <a:rPr lang="en-US" sz="3200" dirty="0">
                  <a:solidFill>
                    <a:srgbClr val="FF0000"/>
                  </a:solidFill>
                </a:rPr>
                <a:t>IPC</a:t>
              </a:r>
              <a:r>
                <a:rPr lang="en-US" sz="3200" dirty="0"/>
                <a:t> </a:t>
              </a:r>
              <a:r>
                <a:rPr lang="en-US" sz="2800" dirty="0"/>
                <a:t>Webinar</a:t>
              </a:r>
              <a:endParaRPr lang="en-US" sz="3200" dirty="0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29C93CCA-01F9-469F-887E-89F7098C8E1C}"/>
              </a:ext>
            </a:extLst>
          </p:cNvPr>
          <p:cNvSpPr/>
          <p:nvPr/>
        </p:nvSpPr>
        <p:spPr>
          <a:xfrm>
            <a:off x="572429" y="6265952"/>
            <a:ext cx="11047141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</a:rPr>
              <a:t>Strengthening Infection Prevention &amp; Control for COVID-19 in Healthcare Facilities – focus on Private Sector | 4 May 2020</a:t>
            </a:r>
            <a:endParaRPr lang="en-US" sz="15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395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08B68-E9F6-4980-B1FA-C32CC8D86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48BEE4-AF49-4430-A88A-C3BC1B4D9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55B90-6A12-4F94-9254-0F0848F0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D1F16-A819-45E9-840C-B3D9AD2FA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4AD92-D45A-46CE-B7DA-D6D202FF4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97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520216-FDE3-47B3-9339-66250BEC7D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3C526B-E62E-41BA-9D9B-70FA51CFFD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AB330-046F-40DD-9822-02F69A520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70B7C-1F8A-4A17-9822-C75A3DDF1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D5F33-086F-4D87-B3C7-35BA6BEE3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717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_CG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1775484"/>
            <a:ext cx="11582400" cy="1155779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base" latinLnBrk="0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733" b="1" baseline="0">
                <a:solidFill>
                  <a:srgbClr val="2F6B5D"/>
                </a:solidFill>
                <a:effectLst/>
                <a:latin typeface="Calibri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Webinar- 1</a:t>
            </a:r>
            <a:br>
              <a:rPr lang="en-US" dirty="0"/>
            </a:br>
            <a:r>
              <a:rPr lang="en-US" dirty="0"/>
              <a:t>Triage, Source Control and Additional Control Measures</a:t>
            </a:r>
            <a:br>
              <a:rPr lang="en-US" dirty="0"/>
            </a:b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2450" y="3429000"/>
            <a:ext cx="11867535" cy="9183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667" b="1" baseline="0">
                <a:solidFill>
                  <a:srgbClr val="2F6B5D"/>
                </a:solidFill>
                <a:effectLst/>
                <a:latin typeface="Calibri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Professor Purva Mathur</a:t>
            </a:r>
          </a:p>
          <a:p>
            <a:r>
              <a:rPr lang="en-US" dirty="0"/>
              <a:t>AIIMS, New Delhi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045974" y="6058238"/>
            <a:ext cx="4100051" cy="535858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667"/>
              </a:lnSpc>
              <a:buNone/>
              <a:defRPr sz="2400" baseline="0">
                <a:solidFill>
                  <a:schemeClr val="tx1"/>
                </a:solidFill>
                <a:latin typeface="Calibri" pitchFamily="34" charset="0"/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2892271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12192000" cy="674255"/>
          </a:xfrm>
          <a:prstGeom prst="rect">
            <a:avLst/>
          </a:prstGeom>
          <a:solidFill>
            <a:srgbClr val="227870"/>
          </a:solidFill>
        </p:spPr>
        <p:txBody>
          <a:bodyPr anchor="ctr" anchorCtr="0"/>
          <a:lstStyle>
            <a:lvl1pPr algn="l">
              <a:lnSpc>
                <a:spcPts val="4000"/>
              </a:lnSpc>
              <a:defRPr sz="3733" b="1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CGH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09600" y="1545167"/>
            <a:ext cx="10972800" cy="4455584"/>
          </a:xfrm>
        </p:spPr>
        <p:txBody>
          <a:bodyPr/>
          <a:lstStyle>
            <a:lvl1pPr marL="457189" indent="-457189">
              <a:buClr>
                <a:schemeClr val="tx1"/>
              </a:buClr>
              <a:buFont typeface="Wingdings" panose="05000000000000000000" pitchFamily="2" charset="2"/>
              <a:buChar char="§"/>
              <a:defRPr sz="2667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667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667">
                <a:solidFill>
                  <a:schemeClr val="tx1"/>
                </a:solidFill>
              </a:defRPr>
            </a:lvl3pPr>
            <a:lvl4pPr>
              <a:defRPr sz="2667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667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04D3DD0-BC70-4EDC-979A-5912A64B47E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336"/>
          <a:stretch/>
        </p:blipFill>
        <p:spPr>
          <a:xfrm>
            <a:off x="0" y="6662261"/>
            <a:ext cx="12192000" cy="19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93864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C52D5-9786-45D9-AE48-A563DDD3E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7C6C6-DAB6-4904-B47C-7910F6C2B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10000"/>
              </a:lnSpc>
              <a:buClr>
                <a:schemeClr val="accent1"/>
              </a:buClr>
              <a:defRPr sz="3200">
                <a:latin typeface="Arial Narrow" panose="020B0606020202030204" pitchFamily="34" charset="0"/>
              </a:defRPr>
            </a:lvl1pPr>
            <a:lvl2pPr marL="685800" indent="-228600">
              <a:lnSpc>
                <a:spcPct val="110000"/>
              </a:lnSpc>
              <a:buClr>
                <a:srgbClr val="00B050"/>
              </a:buClr>
              <a:buSzPct val="81000"/>
              <a:buFont typeface="Wingdings" panose="05000000000000000000" pitchFamily="2" charset="2"/>
              <a:buChar char="§"/>
              <a:defRPr sz="2800">
                <a:latin typeface="Arial Narrow" panose="020B0606020202030204" pitchFamily="34" charset="0"/>
              </a:defRPr>
            </a:lvl2pPr>
            <a:lvl3pPr>
              <a:lnSpc>
                <a:spcPct val="110000"/>
              </a:lnSpc>
              <a:defRPr sz="2400">
                <a:latin typeface="Arial Narrow" panose="020B0606020202030204" pitchFamily="34" charset="0"/>
              </a:defRPr>
            </a:lvl3pPr>
            <a:lvl4pPr>
              <a:lnSpc>
                <a:spcPct val="110000"/>
              </a:lnSpc>
              <a:defRPr sz="2000">
                <a:latin typeface="Arial Narrow" panose="020B0606020202030204" pitchFamily="34" charset="0"/>
              </a:defRPr>
            </a:lvl4pPr>
            <a:lvl5pPr>
              <a:lnSpc>
                <a:spcPct val="110000"/>
              </a:lnSpc>
              <a:defRPr sz="2000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09FB6-D2BF-4D62-9FC3-E7CF3AC66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D543C-E713-46FE-9235-9E79F1C6C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F2DB8-F030-436B-8BC3-B771208FA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025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B3F0F-9335-4E9A-9899-CB886A38F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C55D4A-8D9D-4897-B7CB-260AAB63D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2EB11-4648-465C-81F1-39BC6003C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E289D-6053-4B9D-B649-DCFBC5C84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9214E-EF57-46F3-8716-172CB0706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27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66CEA-8C29-4F9F-AAC1-B96EE637E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06334-5E2A-485F-BD57-B4DA95AD1D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2F02B3-C92F-479B-AC30-9A0025527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7FAD1-5A41-42C6-8069-856D4E949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05/03/2020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128663-F9D1-4ABB-9052-DAED389FE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9C1AF-5B63-4DB0-AF97-492C1FE0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892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D7B03-CC81-4982-A142-03549BEDC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CA7FD-E049-49B7-9EE8-D59AE0695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8243A0-D856-46E7-82BD-C1E3E9EC4E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81036D-A221-47C1-9D4B-05E1F87B2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58ACED-7D29-49F9-8176-6F39715CD1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2DD631-EB2A-4DEF-8055-34190DC8C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5CD085-D157-4FC1-9006-760CEA8A7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44BFE8-60CF-44A1-9581-CFCE0638A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1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47136-96A0-4C58-BA42-FD80E4D31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4CDCD1-BC84-44F8-A3B0-CB8FBC7C2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05/03/2020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24AEC5-C928-4267-A900-71F2206FF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CC471E-7FD6-43E2-BC98-789B0E7B0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23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61F0EB-5B69-413C-AFEB-A40D54B3C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05/03/2020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7D92B4-FDB3-44A7-A542-68F7895F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C51AB-9F6F-4B15-9679-F5F312FDA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39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06559-4112-42D4-A469-A1FC29922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AFCD3-FA7E-4F8E-BBEF-4DA40CB5F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0B734B-1785-4E11-BCDC-62A858CA6F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EB1BC-BA2B-49D1-8072-D4709FD2B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05/03/2020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FABF0D-385C-422E-8A31-6290BD9B1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2CB1C2-7B1A-41E4-83BA-219869613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367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33082-236C-40C4-BBC4-3CDEFE833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1F0381-FE70-43C0-82D2-414B1CE826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5BB2C9-6E00-4F99-BB47-C2080F7C4C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D78CF-23BC-4210-93D6-3DE79E38E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05/03/2020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45F4EE-9883-4B6A-8328-AD5E10D78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05DA20-9A6D-4689-9811-03BF77B4B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581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B3B36D02-FD08-473E-8160-A4B8EFDCA91A}"/>
              </a:ext>
            </a:extLst>
          </p:cNvPr>
          <p:cNvGrpSpPr/>
          <p:nvPr/>
        </p:nvGrpSpPr>
        <p:grpSpPr>
          <a:xfrm>
            <a:off x="839372" y="5864098"/>
            <a:ext cx="10596200" cy="993902"/>
            <a:chOff x="839372" y="5864098"/>
            <a:chExt cx="10596200" cy="993902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F9B6673E-CBA8-4053-8D99-3BAC0C4E5BF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5"/>
            <a:srcRect l="2662" t="77290" r="4281" b="712"/>
            <a:stretch/>
          </p:blipFill>
          <p:spPr>
            <a:xfrm>
              <a:off x="839372" y="5864098"/>
              <a:ext cx="5606029" cy="993902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410BB98C-9F4A-49F6-A51A-CE0CA47604A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5"/>
            <a:srcRect l="13964" t="77290" r="4281" b="1687"/>
            <a:stretch/>
          </p:blipFill>
          <p:spPr>
            <a:xfrm>
              <a:off x="6510450" y="5908149"/>
              <a:ext cx="4925122" cy="949851"/>
            </a:xfrm>
            <a:prstGeom prst="rect">
              <a:avLst/>
            </a:prstGeom>
          </p:spPr>
        </p:pic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AD58A9-AD6C-46B9-B1A1-3C4370813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238F9-6D6F-484C-930C-6AD7CA8E1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10000"/>
              </a:lnSpc>
            </a:pPr>
            <a:r>
              <a:rPr lang="en-US"/>
              <a:t>Click to edit Master text styles</a:t>
            </a:r>
          </a:p>
          <a:p>
            <a:pPr lvl="1">
              <a:lnSpc>
                <a:spcPct val="110000"/>
              </a:lnSpc>
            </a:pPr>
            <a:r>
              <a:rPr lang="en-US"/>
              <a:t>Second level</a:t>
            </a:r>
          </a:p>
          <a:p>
            <a:pPr lvl="2">
              <a:lnSpc>
                <a:spcPct val="110000"/>
              </a:lnSpc>
            </a:pPr>
            <a:r>
              <a:rPr lang="en-US"/>
              <a:t>Third level</a:t>
            </a:r>
          </a:p>
          <a:p>
            <a:pPr lvl="3">
              <a:lnSpc>
                <a:spcPct val="110000"/>
              </a:lnSpc>
            </a:pPr>
            <a:r>
              <a:rPr lang="en-US"/>
              <a:t>Fourth level</a:t>
            </a:r>
          </a:p>
          <a:p>
            <a:pPr lvl="4">
              <a:lnSpc>
                <a:spcPct val="110000"/>
              </a:lnSpc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46372-73A1-4AE4-AFF1-3E4B9845F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05/03/2020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4A5A5-0925-4236-8873-4F6BB45009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65222-F753-40A8-A8FF-357DCEDBA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47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lang="en-US" sz="3200" kern="1200" smtClean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50"/>
        </a:buClr>
        <a:buSzPct val="81000"/>
        <a:buFont typeface="Wingdings" panose="05000000000000000000" pitchFamily="2" charset="2"/>
        <a:buChar char="§"/>
        <a:defRPr lang="en-US" sz="2800" kern="1200" smtClean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smtClean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smtClean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76961-25AD-9548-A94A-797F502877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Environmental cleaning and disinfection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30CB22A-A619-41D7-83E9-349E57C72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62400"/>
            <a:ext cx="9144000" cy="1676400"/>
          </a:xfrm>
        </p:spPr>
        <p:txBody>
          <a:bodyPr>
            <a:normAutofit/>
          </a:bodyPr>
          <a:lstStyle/>
          <a:p>
            <a:r>
              <a:rPr lang="en-US" b="1" dirty="0"/>
              <a:t>Dr Lata Kapoor</a:t>
            </a:r>
          </a:p>
          <a:p>
            <a:r>
              <a:rPr lang="en-US" dirty="0"/>
              <a:t>Joint Director</a:t>
            </a:r>
            <a:br>
              <a:rPr lang="en-US" dirty="0"/>
            </a:br>
            <a:r>
              <a:rPr lang="en-US" dirty="0"/>
              <a:t>National Centre for Disease Control</a:t>
            </a:r>
            <a:br>
              <a:rPr lang="en-US" dirty="0"/>
            </a:br>
            <a:r>
              <a:rPr lang="en-US" dirty="0"/>
              <a:t>Govt. of India</a:t>
            </a:r>
          </a:p>
        </p:txBody>
      </p:sp>
    </p:spTree>
    <p:extLst>
      <p:ext uri="{BB962C8B-B14F-4D97-AF65-F5344CB8AC3E}">
        <p14:creationId xmlns:p14="http://schemas.microsoft.com/office/powerpoint/2010/main" val="1704274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5E92CA-8F05-4A80-B6DA-9AEACE478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soiled bedding, towels and clothes from patients with COVID-19 (1)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A2552B-81FC-4E0A-956F-4B0BDC0F2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IN" dirty="0"/>
              <a:t>Clean laundry and surfaces in all environments in which COVID-19 cases receive care – at least once a day and when a patient is discharged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IN" dirty="0"/>
              <a:t>Hospital disinfectants: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IN" dirty="0"/>
              <a:t>70% alcohol for small areas – reusable dedicated equipment (e.g. thermometers)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IN" dirty="0"/>
              <a:t>Sodium hypochlorite at 1% for surface disinfection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IN" dirty="0"/>
              <a:t>Staff dealing with soiled bedding, towels and clothes from patients with COVID-19 should: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IN" dirty="0"/>
              <a:t>Wear appropriate PPE – heavy duty gloves, mask, eye protection (goggles/face shield), long-sleeved gown, apron (if gown is not fluid resistant), and boots or closed shoes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IN" dirty="0"/>
              <a:t>Never carry soiled linen against body; place soiled linen in a leak-proof bag or bucket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IN" dirty="0"/>
              <a:t>Perform hand hygiene after blood/body fluid exposure and after PPE removal</a:t>
            </a:r>
          </a:p>
        </p:txBody>
      </p:sp>
    </p:spTree>
    <p:extLst>
      <p:ext uri="{BB962C8B-B14F-4D97-AF65-F5344CB8AC3E}">
        <p14:creationId xmlns:p14="http://schemas.microsoft.com/office/powerpoint/2010/main" val="2524623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5E92CA-8F05-4A80-B6DA-9AEACE478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soiled bedding, towels and clothes from patients with COVID-19 (2)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A2552B-81FC-4E0A-956F-4B0BDC0F2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IN" dirty="0"/>
              <a:t>Soiled linen should be placed in clearly labelled, leak-proof bags or containers, carefully removing any solid excrement and putting in covered bucket to dispose of in the toilet 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IN" b="1" dirty="0"/>
              <a:t>Washing machine 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IN" dirty="0"/>
              <a:t>Wash at 60-90°C with laundry detergent followed by soaking in 0.01% chlorine for approximately 30 minutes and dried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IN" b="1" dirty="0"/>
              <a:t>No machine washing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IN" dirty="0"/>
              <a:t>Soaked in hot water with soap/detergent in a large drum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IN" dirty="0"/>
              <a:t>Use a stick to stir and avoid splashing 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IN" dirty="0"/>
              <a:t>Empty the drum and soak linen in 0.01% chlorine for approx. 30 minutes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IN" dirty="0"/>
              <a:t>Rinse with clean water and let linens dry fully in the sunlight</a:t>
            </a:r>
          </a:p>
        </p:txBody>
      </p:sp>
    </p:spTree>
    <p:extLst>
      <p:ext uri="{BB962C8B-B14F-4D97-AF65-F5344CB8AC3E}">
        <p14:creationId xmlns:p14="http://schemas.microsoft.com/office/powerpoint/2010/main" val="1595435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5E92CA-8F05-4A80-B6DA-9AEACE478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and disinfection of occupied patient rooms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A2552B-81FC-4E0A-956F-4B0BDC0F2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Designate specific well-trained staff for cleaning environmental surfaces</a:t>
            </a:r>
          </a:p>
          <a:p>
            <a:r>
              <a:rPr lang="en-US" dirty="0"/>
              <a:t>Cleaning personnel should wear PPE and must be trained on proper use of PPE and hand hygiene</a:t>
            </a:r>
          </a:p>
          <a:p>
            <a:r>
              <a:rPr lang="en-US" dirty="0"/>
              <a:t>Define the scope of cleaning to be done each day</a:t>
            </a:r>
          </a:p>
          <a:p>
            <a:r>
              <a:rPr lang="en-US" dirty="0"/>
              <a:t>Use a checklist to promote accountability for cleaning responsibilities</a:t>
            </a:r>
          </a:p>
          <a:p>
            <a:r>
              <a:rPr lang="en-US" dirty="0"/>
              <a:t>Keep cleaning supplies outside the patient room</a:t>
            </a:r>
          </a:p>
        </p:txBody>
      </p:sp>
    </p:spTree>
    <p:extLst>
      <p:ext uri="{BB962C8B-B14F-4D97-AF65-F5344CB8AC3E}">
        <p14:creationId xmlns:p14="http://schemas.microsoft.com/office/powerpoint/2010/main" val="3980675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5E92CA-8F05-4A80-B6DA-9AEACE478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Cleaning of Housekeeping surfaces and eating utensils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A2552B-81FC-4E0A-956F-4B0BDC0F2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en-IN" b="1" dirty="0"/>
              <a:t>Housekeeping surfaces</a:t>
            </a:r>
            <a:r>
              <a:rPr lang="en-IN" dirty="0"/>
              <a:t>:</a:t>
            </a:r>
          </a:p>
          <a:p>
            <a:pPr lvl="1">
              <a:lnSpc>
                <a:spcPct val="120000"/>
              </a:lnSpc>
              <a:spcBef>
                <a:spcPts val="300"/>
              </a:spcBef>
            </a:pPr>
            <a:r>
              <a:rPr lang="en-IN" dirty="0"/>
              <a:t>Regularly clean and remove soil and dust</a:t>
            </a:r>
          </a:p>
          <a:p>
            <a:pPr lvl="1">
              <a:lnSpc>
                <a:spcPct val="120000"/>
              </a:lnSpc>
              <a:spcBef>
                <a:spcPts val="300"/>
              </a:spcBef>
            </a:pPr>
            <a:r>
              <a:rPr lang="en-IN" dirty="0"/>
              <a:t>Personal protective equipment (PPE) to be used during cleaning and housekeeping procedures </a:t>
            </a:r>
          </a:p>
          <a:p>
            <a:pPr lvl="1">
              <a:lnSpc>
                <a:spcPct val="120000"/>
              </a:lnSpc>
              <a:spcBef>
                <a:spcPts val="300"/>
              </a:spcBef>
            </a:pPr>
            <a:r>
              <a:rPr lang="en-IN" dirty="0"/>
              <a:t>Clean only with soap and water or a detergent/disinfectant, depending on the nature of the surface and the degree of contamination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en-US" b="1" dirty="0"/>
              <a:t>Dishes and eating utensils used by a patient with known or suspected infection</a:t>
            </a:r>
          </a:p>
          <a:p>
            <a:pPr lvl="1">
              <a:lnSpc>
                <a:spcPct val="120000"/>
              </a:lnSpc>
              <a:spcBef>
                <a:spcPts val="300"/>
              </a:spcBef>
            </a:pPr>
            <a:r>
              <a:rPr lang="en-US" dirty="0"/>
              <a:t>No special precautions other than standard precautions</a:t>
            </a:r>
          </a:p>
          <a:p>
            <a:pPr lvl="1">
              <a:lnSpc>
                <a:spcPct val="120000"/>
              </a:lnSpc>
              <a:spcBef>
                <a:spcPts val="300"/>
              </a:spcBef>
            </a:pPr>
            <a:r>
              <a:rPr lang="en-US" dirty="0"/>
              <a:t>Wear gloves when handling patient trays, dishes and utensils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8120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00AD7-71AA-49CA-AEE2-F718D7622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Spill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9EDA6-E033-40C8-A90E-CAF0762EB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Worker assigned to clean the spill should wear gloves and other personal protective equipment</a:t>
            </a:r>
          </a:p>
          <a:p>
            <a:r>
              <a:rPr lang="en-US" dirty="0"/>
              <a:t>Most of the organic matter of the spill to be removed with absorbent material </a:t>
            </a:r>
          </a:p>
          <a:p>
            <a:r>
              <a:rPr lang="en-US" dirty="0"/>
              <a:t>Surface to be cleaned to remove residual organic matter</a:t>
            </a:r>
          </a:p>
          <a:p>
            <a:r>
              <a:rPr lang="en-US" dirty="0"/>
              <a:t>Use disinfectant: hypochlorite </a:t>
            </a:r>
          </a:p>
          <a:p>
            <a:pPr lvl="1"/>
            <a:r>
              <a:rPr lang="en-US" dirty="0"/>
              <a:t>1% for small spills </a:t>
            </a:r>
          </a:p>
          <a:p>
            <a:pPr lvl="1"/>
            <a:r>
              <a:rPr lang="en-US" dirty="0"/>
              <a:t>10% for large spills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87371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5E92CA-8F05-4A80-B6DA-9AEACE478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and disinfection after patient discharge or transfer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A2552B-81FC-4E0A-956F-4B0BDC0F2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Clean and disinfect all surfaces that were in contact with patient or may have become contaminated during patient care</a:t>
            </a:r>
          </a:p>
          <a:p>
            <a:r>
              <a:rPr lang="en-US" dirty="0"/>
              <a:t>Do not spray or fog occupied or unoccupied rooms with disinfectant – potentially dangerous practice that has no proven benefits</a:t>
            </a:r>
          </a:p>
        </p:txBody>
      </p:sp>
    </p:spTree>
    <p:extLst>
      <p:ext uri="{BB962C8B-B14F-4D97-AF65-F5344CB8AC3E}">
        <p14:creationId xmlns:p14="http://schemas.microsoft.com/office/powerpoint/2010/main" val="3478776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5E92CA-8F05-4A80-B6DA-9AEACE478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 environment contamination: contain respiratory secretions (1)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A2552B-81FC-4E0A-956F-4B0BDC0F2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Ensure early recognition and prevention of transmission of the respiratory virus at the initial encounter with a healthcare setting</a:t>
            </a:r>
          </a:p>
          <a:p>
            <a:r>
              <a:rPr lang="en-IN" dirty="0"/>
              <a:t>Practice respiratory hygiene/cough etiquette </a:t>
            </a:r>
          </a:p>
          <a:p>
            <a:r>
              <a:rPr lang="en-IN" dirty="0"/>
              <a:t>Ensure availability of materials for adhering to respiratory hygiene/cough etiquette in waiting areas for patients and visitors</a:t>
            </a:r>
          </a:p>
          <a:p>
            <a:r>
              <a:rPr lang="en-IN" dirty="0"/>
              <a:t>Masking and separation of persons with symptoms of respiratory infection/Universal masking</a:t>
            </a:r>
          </a:p>
          <a:p>
            <a:endParaRPr lang="en-IN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4690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38129-8F80-47F9-A2EE-CB8459140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88019-7E9E-4DFB-B463-D942460C5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Cleaning and disinfecting environmental surfaces is fundamental in reducing healthcare-associated infections</a:t>
            </a:r>
          </a:p>
          <a:p>
            <a:r>
              <a:rPr lang="en-IN" dirty="0"/>
              <a:t>Established cleaning strategies to be used, rigorously monitored</a:t>
            </a:r>
          </a:p>
          <a:p>
            <a:r>
              <a:rPr lang="en-US" dirty="0"/>
              <a:t>Cleaning staff must be protected by use of standard precautions including use of appropriate PPE</a:t>
            </a:r>
          </a:p>
          <a:p>
            <a:r>
              <a:rPr lang="en-US" dirty="0"/>
              <a:t>Prevent environment contamination by containing respiratory secretions </a:t>
            </a:r>
          </a:p>
        </p:txBody>
      </p:sp>
    </p:spTree>
    <p:extLst>
      <p:ext uri="{BB962C8B-B14F-4D97-AF65-F5344CB8AC3E}">
        <p14:creationId xmlns:p14="http://schemas.microsoft.com/office/powerpoint/2010/main" val="39223870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AC3D8D7-FF06-3942-84F0-9E5ABDB40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876" y="292965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792CA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342373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4D94D-4540-4FB3-B6A3-4F572899E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4E510-24BD-4AF4-88A2-559F188D9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Environmental cleaning and Disinfection</a:t>
            </a:r>
          </a:p>
          <a:p>
            <a:pPr lvl="1"/>
            <a:r>
              <a:rPr lang="en-IN" dirty="0"/>
              <a:t>Environmental decontamination</a:t>
            </a:r>
          </a:p>
          <a:p>
            <a:pPr lvl="1"/>
            <a:r>
              <a:rPr lang="en-IN" dirty="0"/>
              <a:t>Cleaning of medical equipment</a:t>
            </a:r>
          </a:p>
          <a:p>
            <a:pPr lvl="1"/>
            <a:r>
              <a:rPr lang="en-US" dirty="0"/>
              <a:t>Cleaning soiled bedding, towels and clothes from patients with COVID-19 </a:t>
            </a:r>
          </a:p>
          <a:p>
            <a:pPr lvl="1"/>
            <a:r>
              <a:rPr lang="en-US" dirty="0"/>
              <a:t>Cleaning and disinfection of occupied patient rooms</a:t>
            </a:r>
          </a:p>
          <a:p>
            <a:pPr lvl="1"/>
            <a:r>
              <a:rPr lang="en-US" dirty="0"/>
              <a:t>Cleaning and disinfection after patient discharge and transfer</a:t>
            </a:r>
          </a:p>
          <a:p>
            <a:pPr lvl="1"/>
            <a:r>
              <a:rPr lang="en-US" dirty="0"/>
              <a:t>Prevent environment contamination: contain respiratory secretions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67799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5E92CA-8F05-4A80-B6DA-9AEACE478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Environmental Decontamination (1)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A2552B-81FC-4E0A-956F-4B0BDC0F2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GB" b="1" dirty="0"/>
              <a:t>General Principles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IN" dirty="0"/>
              <a:t>Healthcare environment contains a diverse population of microorganisms, but only few are significant pathogens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IN" dirty="0"/>
              <a:t>Microbiologically contaminated surfaces can serve as reservoirs of potential pathogens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IN" dirty="0"/>
              <a:t>Contaminated surfaces not directly associated with transmission of infections to either staff or patients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IN" b="1" dirty="0"/>
              <a:t>Transfer of microorganisms </a:t>
            </a:r>
            <a:r>
              <a:rPr lang="en-IN" dirty="0"/>
              <a:t>from environmental surfaces to patients is mostly via </a:t>
            </a:r>
            <a:r>
              <a:rPr lang="en-IN" b="1" dirty="0"/>
              <a:t>hand contact with the surface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IN" dirty="0"/>
              <a:t>Hand hygiene is important to minimize the impact of this transfer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IN" dirty="0"/>
              <a:t>Cleaning and disinfecting environmental surfaces is fundamental in reducing healthcare-associated infections</a:t>
            </a:r>
          </a:p>
        </p:txBody>
      </p:sp>
    </p:spTree>
    <p:extLst>
      <p:ext uri="{BB962C8B-B14F-4D97-AF65-F5344CB8AC3E}">
        <p14:creationId xmlns:p14="http://schemas.microsoft.com/office/powerpoint/2010/main" val="501160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5E92CA-8F05-4A80-B6DA-9AEACE478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Environmental Decontamination (2)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A2552B-81FC-4E0A-956F-4B0BDC0F2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COVID-19 virus can potentially survive in the environment for several hours/days</a:t>
            </a:r>
          </a:p>
          <a:p>
            <a:r>
              <a:rPr lang="en-US" dirty="0"/>
              <a:t>Premises and areas potentially contaminated with the virus to be cleaned before their re-use</a:t>
            </a:r>
          </a:p>
          <a:p>
            <a:r>
              <a:rPr lang="en-US" dirty="0"/>
              <a:t>Products containing antimicrobial agents known to be effective against coronaviruses may be used</a:t>
            </a:r>
          </a:p>
          <a:p>
            <a:r>
              <a:rPr lang="en-IN" dirty="0"/>
              <a:t>Established cleaning strategies to be used</a:t>
            </a:r>
          </a:p>
          <a:p>
            <a:pPr lvl="1"/>
            <a:r>
              <a:rPr lang="en-IN" dirty="0"/>
              <a:t>Remove the majority of bioburden</a:t>
            </a:r>
          </a:p>
          <a:p>
            <a:pPr lvl="1"/>
            <a:r>
              <a:rPr lang="en-IN" dirty="0"/>
              <a:t>Disinfect equipment and environmental surfaces</a:t>
            </a:r>
          </a:p>
        </p:txBody>
      </p:sp>
    </p:spTree>
    <p:extLst>
      <p:ext uri="{BB962C8B-B14F-4D97-AF65-F5344CB8AC3E}">
        <p14:creationId xmlns:p14="http://schemas.microsoft.com/office/powerpoint/2010/main" val="2909244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5E92CA-8F05-4A80-B6DA-9AEACE478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Environmental Decontamination (3)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A2552B-81FC-4E0A-956F-4B0BDC0F2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b="1" dirty="0"/>
              <a:t>Housekeeping surfaces can be divided into two groups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Those with minimal hand contact (e.g. floors and ceilings)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“High touch surfaces” – those with frequent hand-contact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b="1" dirty="0"/>
              <a:t>High touch housekeeping surfaces in patient-care areas should be cleaned and/or disinfected more frequently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Doorknobs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Bedrails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Light switches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Wall areas around the toilet in the patient’s room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Edges of privacy curtains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9643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5E92CA-8F05-4A80-B6DA-9AEACE478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and disinfection of medical equipment (1)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A2552B-81FC-4E0A-956F-4B0BDC0F2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/>
              <a:t>Wear gloves when handling/transporting used patient care equipment</a:t>
            </a:r>
          </a:p>
          <a:p>
            <a:r>
              <a:rPr lang="en-IN" dirty="0"/>
              <a:t>Before removing equipment from patients room, medical equipment must be disinfected</a:t>
            </a:r>
          </a:p>
          <a:p>
            <a:r>
              <a:rPr lang="en-IN" dirty="0"/>
              <a:t>Non-critical medical equipment</a:t>
            </a:r>
          </a:p>
          <a:p>
            <a:pPr lvl="1"/>
            <a:r>
              <a:rPr lang="en-IN" dirty="0"/>
              <a:t>Usually only require cleansing followed by low- to intermediate-level disinfection, depending on the nature and degree of contamination</a:t>
            </a:r>
          </a:p>
          <a:p>
            <a:pPr lvl="1"/>
            <a:r>
              <a:rPr lang="en-IN" dirty="0"/>
              <a:t>E.g. stethoscopes, blood pressure cuffs, dialysis machines and equipment knobs and controls</a:t>
            </a:r>
          </a:p>
        </p:txBody>
      </p:sp>
    </p:spTree>
    <p:extLst>
      <p:ext uri="{BB962C8B-B14F-4D97-AF65-F5344CB8AC3E}">
        <p14:creationId xmlns:p14="http://schemas.microsoft.com/office/powerpoint/2010/main" val="3183287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5E92CA-8F05-4A80-B6DA-9AEACE478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and disinfection of medical equipment (2)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A2552B-81FC-4E0A-956F-4B0BDC0F2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 absence of manufacturer instructions regarding cleaning/disinfection of equipment</a:t>
            </a:r>
          </a:p>
          <a:p>
            <a:pPr lvl="1"/>
            <a:r>
              <a:rPr lang="en-IN" dirty="0"/>
              <a:t>Ethyl alcohol or isopropyl alcohol (70%, v/v) often used to disinfect small surfaces (rubber stoppers of multiple-dose medication vials, and thermometers) and occasionally external surfaces of equipment (stethoscopes and ventilators)</a:t>
            </a:r>
          </a:p>
          <a:p>
            <a:r>
              <a:rPr lang="en-IN" dirty="0"/>
              <a:t>Alcohol causes discoloration, swelling, hardening and cracking of rubber and certain plastics after prolonged and repeated use</a:t>
            </a:r>
          </a:p>
        </p:txBody>
      </p:sp>
    </p:spTree>
    <p:extLst>
      <p:ext uri="{BB962C8B-B14F-4D97-AF65-F5344CB8AC3E}">
        <p14:creationId xmlns:p14="http://schemas.microsoft.com/office/powerpoint/2010/main" val="3650912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5E92CA-8F05-4A80-B6DA-9AEACE478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and disinfection of medical equipment (3)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A2552B-81FC-4E0A-956F-4B0BDC0F2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IN" b="1" dirty="0"/>
              <a:t>Difficult to clean surfaces and equipment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IN" dirty="0"/>
              <a:t>Barrier protection of difficult to clean surfaces and equipment is useful, especially if these surfaces are 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IN" dirty="0"/>
              <a:t>Touched frequently by gloved hands during the delivery of patient care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IN" dirty="0"/>
              <a:t>Likely to become contaminated with body substances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IN" dirty="0"/>
              <a:t>Impervious-backed paper, plastic or fluid-resistant covers are suitable for use as barrier protection (cover mattresses for easier disinfection)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IN" dirty="0"/>
              <a:t>Remove and discard/disinfect coverings with gloved hands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IN" dirty="0"/>
              <a:t>Perform hand hygiene after ungloving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IN" dirty="0"/>
              <a:t>Cover these surfaces with clean materials before the next patient encounter</a:t>
            </a:r>
          </a:p>
        </p:txBody>
      </p:sp>
    </p:spTree>
    <p:extLst>
      <p:ext uri="{BB962C8B-B14F-4D97-AF65-F5344CB8AC3E}">
        <p14:creationId xmlns:p14="http://schemas.microsoft.com/office/powerpoint/2010/main" val="565965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3C40C-0AF6-A146-8E0C-25D5F1703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and disinfection of medical equipment (4)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B118A8F-1337-9E4C-AD3F-3555C1040F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117874"/>
              </p:ext>
            </p:extLst>
          </p:nvPr>
        </p:nvGraphicFramePr>
        <p:xfrm>
          <a:off x="838200" y="1825625"/>
          <a:ext cx="10515601" cy="453746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518736849"/>
                    </a:ext>
                  </a:extLst>
                </a:gridCol>
                <a:gridCol w="2312939">
                  <a:extLst>
                    <a:ext uri="{9D8B030D-6E8A-4147-A177-3AD203B41FA5}">
                      <a16:colId xmlns:a16="http://schemas.microsoft.com/office/drawing/2014/main" val="1527956599"/>
                    </a:ext>
                  </a:extLst>
                </a:gridCol>
                <a:gridCol w="963661">
                  <a:extLst>
                    <a:ext uri="{9D8B030D-6E8A-4147-A177-3AD203B41FA5}">
                      <a16:colId xmlns:a16="http://schemas.microsoft.com/office/drawing/2014/main" val="773424436"/>
                    </a:ext>
                  </a:extLst>
                </a:gridCol>
                <a:gridCol w="5715001">
                  <a:extLst>
                    <a:ext uri="{9D8B030D-6E8A-4147-A177-3AD203B41FA5}">
                      <a16:colId xmlns:a16="http://schemas.microsoft.com/office/drawing/2014/main" val="3512852412"/>
                    </a:ext>
                  </a:extLst>
                </a:gridCol>
              </a:tblGrid>
              <a:tr h="4603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Narrow" panose="020B0606020202030204" pitchFamily="34" charset="0"/>
                        </a:rPr>
                        <a:t> Area/Items</a:t>
                      </a:r>
                      <a:endParaRPr lang="en-IN" sz="18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1440" marB="9144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Narrow" panose="020B0606020202030204" pitchFamily="34" charset="0"/>
                        </a:rPr>
                        <a:t> Inputs</a:t>
                      </a:r>
                      <a:endParaRPr lang="en-IN" sz="18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1440" marB="9144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Narrow" panose="020B0606020202030204" pitchFamily="34" charset="0"/>
                        </a:rPr>
                        <a:t>Process</a:t>
                      </a:r>
                      <a:endParaRPr lang="en-IN" sz="18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1440" marB="9144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Narrow" panose="020B0606020202030204" pitchFamily="34" charset="0"/>
                        </a:rPr>
                        <a:t> Method/ procedure</a:t>
                      </a:r>
                      <a:endParaRPr lang="en-IN" sz="18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1440" marB="9144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2029922"/>
                  </a:ext>
                </a:extLst>
              </a:tr>
              <a:tr h="1012728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Stethoscope</a:t>
                      </a:r>
                      <a:endParaRPr lang="en-IN" sz="18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Alcohol-based rub/Spirit swab</a:t>
                      </a:r>
                      <a:endParaRPr lang="en-IN" sz="18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Cleaning</a:t>
                      </a:r>
                      <a:endParaRPr lang="en-IN" sz="18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145415" lvl="0" indent="-227013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90000"/>
                        <a:buFont typeface="Courier New" panose="02070309020205020404" pitchFamily="49" charset="0"/>
                        <a:buChar char="o"/>
                        <a:tabLst>
                          <a:tab pos="339725" algn="l"/>
                        </a:tabLs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Should be cleaned with detergent and water regularly</a:t>
                      </a:r>
                      <a:endParaRPr lang="en-IN" sz="18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285750" marR="145415" lvl="0" indent="-227013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90000"/>
                        <a:buFont typeface="Courier New" panose="02070309020205020404" pitchFamily="49" charset="0"/>
                        <a:buChar char="o"/>
                        <a:tabLst>
                          <a:tab pos="339725" algn="l"/>
                        </a:tabLs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Should be wiped with alcohol based rub/spirit swab before each patient contact</a:t>
                      </a:r>
                      <a:endParaRPr lang="en-IN" sz="18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rebuchet MS" panose="020B0703020202090204" pitchFamily="34" charset="0"/>
                        <a:cs typeface="Trebuchet MS" panose="020B0703020202090204" pitchFamily="34" charset="0"/>
                      </a:endParaRPr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064920"/>
                  </a:ext>
                </a:extLst>
              </a:tr>
              <a:tr h="736530">
                <a:tc>
                  <a:txBody>
                    <a:bodyPr/>
                    <a:lstStyle/>
                    <a:p>
                      <a:pPr marL="71755" marR="22479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BP cuffs &amp; covers</a:t>
                      </a:r>
                      <a:endParaRPr lang="en-IN" sz="18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3746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Detergent Hot water</a:t>
                      </a:r>
                      <a:endParaRPr lang="en-IN" sz="18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Washing</a:t>
                      </a:r>
                      <a:endParaRPr lang="en-IN" sz="18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145415" lvl="0" indent="-227013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90000"/>
                        <a:buFont typeface="Courier New" panose="02070309020205020404" pitchFamily="49" charset="0"/>
                        <a:buChar char="o"/>
                        <a:tabLst>
                          <a:tab pos="339725" algn="l"/>
                        </a:tabLs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Cuffs should be wiped with alcohol- based disinfectant and regular laundering is recommended for the cover</a:t>
                      </a:r>
                      <a:endParaRPr lang="en-IN" sz="1800" b="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767165"/>
                  </a:ext>
                </a:extLst>
              </a:tr>
              <a:tr h="1288927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Thermometer</a:t>
                      </a:r>
                      <a:endParaRPr lang="en-IN" sz="18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Detergent and water</a:t>
                      </a:r>
                      <a:endParaRPr lang="en-IN" sz="18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Alcohol rub</a:t>
                      </a: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Individual thermometer holder</a:t>
                      </a:r>
                      <a:endParaRPr lang="en-IN" sz="18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Cleaning</a:t>
                      </a:r>
                      <a:endParaRPr lang="en-IN" sz="18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145415" lvl="0" indent="-227013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90000"/>
                        <a:buFont typeface="Courier New" panose="02070309020205020404" pitchFamily="49" charset="0"/>
                        <a:buChar char="o"/>
                        <a:tabLst>
                          <a:tab pos="339725" algn="l"/>
                        </a:tabLs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Should be stored dry in individual</a:t>
                      </a:r>
                      <a:r>
                        <a:rPr lang="en-IN" sz="1800" b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holder, inverted</a:t>
                      </a:r>
                      <a:endParaRPr lang="en-IN" sz="1800" b="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285750" marR="145415" lvl="0" indent="-227013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90000"/>
                        <a:buFont typeface="Courier New" panose="02070309020205020404" pitchFamily="49" charset="0"/>
                        <a:buChar char="o"/>
                        <a:tabLst>
                          <a:tab pos="339725" algn="l"/>
                        </a:tabLs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Clean with detergent and tepid water and wipe with alcohol rub in between patient use</a:t>
                      </a:r>
                      <a:endParaRPr lang="en-IN" sz="1800" b="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285750" marR="145415" lvl="0" indent="-227013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90000"/>
                        <a:buFont typeface="Courier New" panose="02070309020205020404" pitchFamily="49" charset="0"/>
                        <a:buChar char="o"/>
                        <a:tabLst>
                          <a:tab pos="339725" algn="l"/>
                        </a:tabLs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Preferably one thermometer for each patient</a:t>
                      </a:r>
                      <a:endParaRPr lang="en-IN" sz="1800" b="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954378"/>
                  </a:ext>
                </a:extLst>
              </a:tr>
              <a:tr h="1038952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Injection and dressing trolley</a:t>
                      </a:r>
                      <a:endParaRPr lang="en-IN" sz="18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Detergent and water</a:t>
                      </a:r>
                      <a:endParaRPr lang="en-IN" sz="18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Duster</a:t>
                      </a: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Disinfectant (70% alcohol)</a:t>
                      </a:r>
                      <a:endParaRPr lang="en-IN" sz="18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Cleaning</a:t>
                      </a:r>
                      <a:endParaRPr lang="en-IN" sz="18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145415" lvl="0" indent="-227013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90000"/>
                        <a:buFont typeface="Courier New" panose="02070309020205020404" pitchFamily="49" charset="0"/>
                        <a:buChar char="o"/>
                        <a:tabLst>
                          <a:tab pos="339725" algn="l"/>
                        </a:tabLs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To be cleaned daily with detergent and water</a:t>
                      </a:r>
                      <a:endParaRPr lang="en-IN" sz="1800" b="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285750" marR="145415" lvl="0" indent="-227013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90000"/>
                        <a:buFont typeface="Courier New" panose="02070309020205020404" pitchFamily="49" charset="0"/>
                        <a:buChar char="o"/>
                        <a:tabLst>
                          <a:tab pos="339725" algn="l"/>
                        </a:tabLs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After each use should be wiped with disinfectant</a:t>
                      </a:r>
                      <a:endParaRPr lang="en-IN" sz="1800" b="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162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924536"/>
      </p:ext>
    </p:extLst>
  </p:cSld>
  <p:clrMapOvr>
    <a:masterClrMapping/>
  </p:clrMapOvr>
</p:sld>
</file>

<file path=ppt/theme/theme1.xml><?xml version="1.0" encoding="utf-8"?>
<a:theme xmlns:a="http://schemas.openxmlformats.org/drawingml/2006/main" name="Communicating risk for COVI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mmunicating risk for COVID.pptx" id="{803002D5-3338-489F-BDCB-5B929F561EF7}" vid="{F5167D79-00D8-49E9-9814-585901F15E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55813AD56A8747B42CD659163491F5" ma:contentTypeVersion="13" ma:contentTypeDescription="Create a new document." ma:contentTypeScope="" ma:versionID="8df4604a3cd942c04694bba119a88af9">
  <xsd:schema xmlns:xsd="http://www.w3.org/2001/XMLSchema" xmlns:xs="http://www.w3.org/2001/XMLSchema" xmlns:p="http://schemas.microsoft.com/office/2006/metadata/properties" xmlns:ns3="47eb5a2e-5173-46c3-9cd8-43072e27c721" xmlns:ns4="dbf439e4-b006-4c2f-a1b4-9ed0d3fc69da" targetNamespace="http://schemas.microsoft.com/office/2006/metadata/properties" ma:root="true" ma:fieldsID="392bc990f8d69c86958d6576f944665a" ns3:_="" ns4:_="">
    <xsd:import namespace="47eb5a2e-5173-46c3-9cd8-43072e27c721"/>
    <xsd:import namespace="dbf439e4-b006-4c2f-a1b4-9ed0d3fc69d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eb5a2e-5173-46c3-9cd8-43072e27c7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f439e4-b006-4c2f-a1b4-9ed0d3fc69d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C659ED-D226-46B8-AB6F-87E7303E3AE4}">
  <ds:schemaRefs>
    <ds:schemaRef ds:uri="http://schemas.microsoft.com/office/2006/documentManagement/types"/>
    <ds:schemaRef ds:uri="47eb5a2e-5173-46c3-9cd8-43072e27c721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dbf439e4-b006-4c2f-a1b4-9ed0d3fc69da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EF8C11B-E5ED-443D-9240-2952547CD0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eb5a2e-5173-46c3-9cd8-43072e27c721"/>
    <ds:schemaRef ds:uri="dbf439e4-b006-4c2f-a1b4-9ed0d3fc69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6B52ED-FB81-4BFD-A271-C9FC0EDC7F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Dr Purva Mathur COVID-IPC webinar 1 - IPC practices in HCF</Template>
  <TotalTime>1606</TotalTime>
  <Words>1277</Words>
  <Application>Microsoft Office PowerPoint</Application>
  <PresentationFormat>Widescreen</PresentationFormat>
  <Paragraphs>140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Arial Narrow</vt:lpstr>
      <vt:lpstr>Calibri</vt:lpstr>
      <vt:lpstr>Calibri Light</vt:lpstr>
      <vt:lpstr>Courier New</vt:lpstr>
      <vt:lpstr>Myriad Web Pro</vt:lpstr>
      <vt:lpstr>Wingdings</vt:lpstr>
      <vt:lpstr>Communicating risk for COVID</vt:lpstr>
      <vt:lpstr>Environmental cleaning and disinfection</vt:lpstr>
      <vt:lpstr>Outline</vt:lpstr>
      <vt:lpstr>Environmental Decontamination (1)</vt:lpstr>
      <vt:lpstr>Environmental Decontamination (2)</vt:lpstr>
      <vt:lpstr>Environmental Decontamination (3)</vt:lpstr>
      <vt:lpstr>Cleaning and disinfection of medical equipment (1)</vt:lpstr>
      <vt:lpstr>Cleaning and disinfection of medical equipment (2)</vt:lpstr>
      <vt:lpstr>Cleaning and disinfection of medical equipment (3)</vt:lpstr>
      <vt:lpstr>Cleaning and disinfection of medical equipment (4)</vt:lpstr>
      <vt:lpstr>Cleaning soiled bedding, towels and clothes from patients with COVID-19 (1)</vt:lpstr>
      <vt:lpstr>Cleaning soiled bedding, towels and clothes from patients with COVID-19 (2)</vt:lpstr>
      <vt:lpstr>Cleaning and disinfection of occupied patient rooms</vt:lpstr>
      <vt:lpstr>Cleaning of Housekeeping surfaces and eating utensils</vt:lpstr>
      <vt:lpstr>Spill management</vt:lpstr>
      <vt:lpstr>Cleaning and disinfection after patient discharge or transfer</vt:lpstr>
      <vt:lpstr>Prevent environment contamination: contain respiratory secretions (1)</vt:lpstr>
      <vt:lpstr>Summary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Environmental cleaning, disinfection and Bio-medical waste management</dc:title>
  <dc:creator>HP</dc:creator>
  <cp:lastModifiedBy>SHARMA, Anuj</cp:lastModifiedBy>
  <cp:revision>82</cp:revision>
  <dcterms:created xsi:type="dcterms:W3CDTF">2006-08-16T00:00:00Z</dcterms:created>
  <dcterms:modified xsi:type="dcterms:W3CDTF">2020-05-03T15:10:34Z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0x0101007555813AD56A8747B42CD659163491F5</vt:lpwstr>
  </property>
</Properties>
</file>